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6" r:id="rId3"/>
    <p:sldId id="267" r:id="rId4"/>
    <p:sldId id="270" r:id="rId5"/>
    <p:sldId id="268" r:id="rId6"/>
    <p:sldId id="269" r:id="rId7"/>
    <p:sldId id="273" r:id="rId8"/>
    <p:sldId id="275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9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D43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678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12/10/2021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Các</a:t>
            </a:r>
            <a:r>
              <a:rPr lang="en-US" baseline="0" smtClean="0"/>
              <a:t> con vật đều cho rằng mình trả lời đúng</a:t>
            </a:r>
          </a:p>
          <a:p>
            <a:r>
              <a:rPr lang="en-US" baseline="0" smtClean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</a:p>
          <a:p>
            <a:r>
              <a:rPr lang="en-US" baseline="0" smtClean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7531" y="0"/>
            <a:ext cx="84666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Việt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cắt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thành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bốn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 </a:t>
            </a:r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  <a:endParaRPr lang="vi-VN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0" y="2362200"/>
            <a:ext cx="9144000" cy="29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71600" y="-76200"/>
            <a:ext cx="6705600" cy="68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00139 0.5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1.11111E-6 L -0.0066 0.5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0.50857 L -0.2566 0.5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0926 L -0.26215 0.5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014 L -0.38177 0.493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87 0.50857 L -0.51754 0.508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156 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0208 L 0.02049 0.581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1.11111E-6 L 0.15313 0.5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71 0.57755 L 0.26285 0.57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1.11111E-6 L 0.27986 0.5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813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9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243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764 L -0.32709 0.4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5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1111 L -0.28351 0.45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37 0.45764 L -0.46337 0.45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97068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5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995 L -0.32709 0.459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-0.00717 L 0.10382 0.1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6 0.14607 L 0.16598 0.148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0088 L -0.26389 0.459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5 0.45533 L -0.35139 0.4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4218" y="54608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2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82392" y="565488"/>
            <a:ext cx="77700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hai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để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ghép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được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tròn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hoặc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chữ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nhật</a:t>
            </a:r>
            <a:r>
              <a:rPr lang="en-US" sz="4400" b="1" dirty="0" smtClean="0">
                <a:solidFill>
                  <a:srgbClr val="0070C0"/>
                </a:solidFill>
              </a:rPr>
              <a:t>.</a:t>
            </a:r>
            <a:endParaRPr lang="vi-VN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2504" y="1752600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07172" y="32766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926 L 0.65521 -0.26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</a:t>
            </a:r>
            <a:r>
              <a:rPr lang="en-US" sz="3609" dirty="0"/>
              <a:t>v</a:t>
            </a:r>
            <a:r>
              <a:rPr lang="en-US" sz="3609" dirty="0" smtClean="0"/>
              <a:t>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/>
              <a:t>Chuẩn bị bài mới</a:t>
            </a:r>
            <a:endParaRPr sz="3609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  <a:endParaRPr lang="en-US" sz="1805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  <a:endParaRPr lang="en-US" sz="1805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  <a:endParaRPr lang="en-US" sz="1805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2707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tròn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</a:t>
            </a:r>
            <a:r>
              <a:rPr lang="en-US" sz="4000" b="1" dirty="0" smtClean="0">
                <a:solidFill>
                  <a:srgbClr val="0070C0"/>
                </a:solidFill>
              </a:rPr>
              <a:t>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76">
        <p:circle/>
      </p:transition>
    </mc:Choice>
    <mc:Fallback xmlns="">
      <p:transition spd="slow" advTm="120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8"/>
    </mc:Choice>
    <mc:Fallback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262</Words>
  <Application>Microsoft Office PowerPoint</Application>
  <PresentationFormat>On-screen Show (4:3)</PresentationFormat>
  <Paragraphs>58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Microsoft YaHei</vt:lpstr>
      <vt:lpstr>宋体</vt:lpstr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Kids</vt:lpstr>
      <vt:lpstr>Quicksand</vt:lpstr>
      <vt:lpstr>Times New Roman</vt:lpstr>
      <vt:lpstr>字魂36号-正文宋楷</vt:lpstr>
      <vt:lpstr>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26</cp:revision>
  <dcterms:created xsi:type="dcterms:W3CDTF">2006-08-16T00:00:00Z</dcterms:created>
  <dcterms:modified xsi:type="dcterms:W3CDTF">2021-10-12T08:27:09Z</dcterms:modified>
</cp:coreProperties>
</file>