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9" r:id="rId2"/>
    <p:sldMasterId id="2147483713" r:id="rId3"/>
    <p:sldMasterId id="2147483727" r:id="rId4"/>
    <p:sldMasterId id="2147483738" r:id="rId5"/>
    <p:sldMasterId id="2147483750" r:id="rId6"/>
    <p:sldMasterId id="2147483769" r:id="rId7"/>
    <p:sldMasterId id="2147483781" r:id="rId8"/>
  </p:sldMasterIdLst>
  <p:notesMasterIdLst>
    <p:notesMasterId r:id="rId28"/>
  </p:notesMasterIdLst>
  <p:sldIdLst>
    <p:sldId id="259" r:id="rId9"/>
    <p:sldId id="258" r:id="rId10"/>
    <p:sldId id="260" r:id="rId11"/>
    <p:sldId id="262" r:id="rId12"/>
    <p:sldId id="263" r:id="rId13"/>
    <p:sldId id="264" r:id="rId14"/>
    <p:sldId id="267" r:id="rId15"/>
    <p:sldId id="266" r:id="rId16"/>
    <p:sldId id="273" r:id="rId17"/>
    <p:sldId id="274" r:id="rId18"/>
    <p:sldId id="268" r:id="rId19"/>
    <p:sldId id="269" r:id="rId20"/>
    <p:sldId id="270" r:id="rId21"/>
    <p:sldId id="271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C4CE-07D3-44A7-A0C2-22F1686448A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7FA7-ACAF-44A0-8532-7ED3A4AF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1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2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9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3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639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4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23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3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96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1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6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868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2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87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92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3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17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3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87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71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33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2092">
                  <a:defRPr/>
                </a:pPr>
                <a:endParaRPr sz="1795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092">
                <a:defRPr/>
              </a:pPr>
              <a:endParaRPr sz="1795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5" y="9894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9" y="9475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3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8" y="21752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1" y="28310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6" y="27891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9" y="3362343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9" y="3987341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4" y="46307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7" y="52865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3" y="52446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7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5" y="5817859"/>
            <a:ext cx="449373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7" y="59004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defTabSz="912092">
              <a:defRPr/>
            </a:pPr>
            <a:endParaRPr sz="1795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387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579971" y="3579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2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021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5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3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2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5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67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93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00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99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44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2E82ED4-375F-4F08-A54B-E5C986F28C77}" type="datetimeFigureOut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2021/11/4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0BA53EF-2EDB-4BAB-8ED2-F5C230947283}" type="slidenum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2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40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44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11/4/2021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xmlns="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xmlns="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xmlns="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xmlns="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xmlns="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xmlns="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xmlns="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xmlns="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xmlns="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04/11/2021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xmlns="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xmlns="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99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6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31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81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82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7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7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5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4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0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40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41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42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98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755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963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968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23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46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07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35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2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836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14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86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9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10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794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20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0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586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8656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4699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576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021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18327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prstClr val="black">
                    <a:lumMod val="65000"/>
                    <a:lumOff val="3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819654720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827875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9672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02497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282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848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0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9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7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8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5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64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69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0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99435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11/4/2021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40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advClick="0" advTm="0">
    <p:random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1.wma"/><Relationship Id="rId7" Type="http://schemas.openxmlformats.org/officeDocument/2006/relationships/image" Target="../media/image36.jpg"/><Relationship Id="rId2" Type="http://schemas.microsoft.com/office/2007/relationships/media" Target="../media/media11.wma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9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8.jpg"/><Relationship Id="rId11" Type="http://schemas.openxmlformats.org/officeDocument/2006/relationships/image" Target="../media/image17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wma"/><Relationship Id="rId7" Type="http://schemas.openxmlformats.org/officeDocument/2006/relationships/image" Target="../media/image17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14.wm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5.wma"/><Relationship Id="rId7" Type="http://schemas.openxmlformats.org/officeDocument/2006/relationships/image" Target="../media/image30.png"/><Relationship Id="rId2" Type="http://schemas.microsoft.com/office/2007/relationships/media" Target="../media/media15.wma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7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7.wma"/><Relationship Id="rId7" Type="http://schemas.openxmlformats.org/officeDocument/2006/relationships/image" Target="../media/image46.png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jp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0.png"/><Relationship Id="rId12" Type="http://schemas.openxmlformats.org/officeDocument/2006/relationships/image" Target="../media/image51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9.png"/><Relationship Id="rId11" Type="http://schemas.openxmlformats.org/officeDocument/2006/relationships/image" Target="../media/image50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16.xml"/><Relationship Id="rId18" Type="http://schemas.openxmlformats.org/officeDocument/2006/relationships/image" Target="../media/image17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55.png"/><Relationship Id="rId2" Type="http://schemas.openxmlformats.org/officeDocument/2006/relationships/tags" Target="../tags/tag14.xml"/><Relationship Id="rId16" Type="http://schemas.openxmlformats.org/officeDocument/2006/relationships/image" Target="../media/image5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audio" Target="../media/media20.wma"/><Relationship Id="rId5" Type="http://schemas.openxmlformats.org/officeDocument/2006/relationships/tags" Target="../tags/tag17.xml"/><Relationship Id="rId15" Type="http://schemas.openxmlformats.org/officeDocument/2006/relationships/image" Target="../media/image53.jpeg"/><Relationship Id="rId10" Type="http://schemas.microsoft.com/office/2007/relationships/media" Target="../media/media20.wma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1.wma"/><Relationship Id="rId7" Type="http://schemas.openxmlformats.org/officeDocument/2006/relationships/image" Target="../media/image57.png"/><Relationship Id="rId2" Type="http://schemas.microsoft.com/office/2007/relationships/media" Target="../media/media21.wma"/><Relationship Id="rId1" Type="http://schemas.openxmlformats.org/officeDocument/2006/relationships/tags" Target="../tags/tag22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0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17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17.png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8.png"/><Relationship Id="rId3" Type="http://schemas.openxmlformats.org/officeDocument/2006/relationships/tags" Target="../tags/tag5.xml"/><Relationship Id="rId7" Type="http://schemas.openxmlformats.org/officeDocument/2006/relationships/audio" Target="../media/media7.wma"/><Relationship Id="rId12" Type="http://schemas.microsoft.com/office/2007/relationships/hdphoto" Target="../media/hdphoto2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media" Target="../media/media7.wma"/><Relationship Id="rId11" Type="http://schemas.openxmlformats.org/officeDocument/2006/relationships/image" Target="../media/image27.png"/><Relationship Id="rId5" Type="http://schemas.openxmlformats.org/officeDocument/2006/relationships/tags" Target="../tags/tag7.xml"/><Relationship Id="rId10" Type="http://schemas.openxmlformats.org/officeDocument/2006/relationships/image" Target="../media/image26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8.wma"/><Relationship Id="rId7" Type="http://schemas.openxmlformats.org/officeDocument/2006/relationships/image" Target="../media/image30.png"/><Relationship Id="rId2" Type="http://schemas.microsoft.com/office/2007/relationships/media" Target="../media/media8.wma"/><Relationship Id="rId1" Type="http://schemas.openxmlformats.org/officeDocument/2006/relationships/tags" Target="../tags/tag8.xml"/><Relationship Id="rId6" Type="http://schemas.openxmlformats.org/officeDocument/2006/relationships/image" Target="../media/image29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7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0.wma"/><Relationship Id="rId7" Type="http://schemas.openxmlformats.org/officeDocument/2006/relationships/image" Target="../media/image33.jpg"/><Relationship Id="rId2" Type="http://schemas.microsoft.com/office/2007/relationships/media" Target="../media/media10.wma"/><Relationship Id="rId1" Type="http://schemas.openxmlformats.org/officeDocument/2006/relationships/tags" Target="../tags/tag9.xml"/><Relationship Id="rId6" Type="http://schemas.openxmlformats.org/officeDocument/2006/relationships/image" Target="../media/image32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A1E12E-9FE9-47DC-9AD9-BC87EF71A907}"/>
              </a:ext>
            </a:extLst>
          </p:cNvPr>
          <p:cNvSpPr/>
          <p:nvPr/>
        </p:nvSpPr>
        <p:spPr>
          <a:xfrm>
            <a:off x="2530764" y="1560948"/>
            <a:ext cx="7287491" cy="457199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8729" y="2256282"/>
            <a:ext cx="6851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 MỪNG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 CON ĐẾN VỚI </a:t>
            </a:r>
            <a:r>
              <a:rPr lang="vi-VN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 HỌC MÔN TỰ NHIÊN VÀ XÃ HỘI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 1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9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4"/>
    </mc:Choice>
    <mc:Fallback xmlns="">
      <p:transition spd="slow" advTm="1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200" y="400590"/>
            <a:ext cx="5756856" cy="566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" y="400590"/>
            <a:ext cx="5735049" cy="55379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602"/>
    </mc:Choice>
    <mc:Fallback xmlns="">
      <p:transition advTm="1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11351685" y="5234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11351685" y="2059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11351685" y="3674534"/>
            <a:ext cx="840316" cy="56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650860"/>
            <a:ext cx="3006616" cy="243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3" y="650860"/>
            <a:ext cx="3304473" cy="243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3674534"/>
            <a:ext cx="3006617" cy="242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8" y="3674534"/>
            <a:ext cx="3112186" cy="242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674534"/>
            <a:ext cx="3527917" cy="242116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1" y="650860"/>
            <a:ext cx="3112186" cy="243094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08"/>
    </mc:Choice>
    <mc:Fallback xmlns="">
      <p:transition advTm="2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6379">
        <p14:reveal/>
      </p:transition>
    </mc:Choice>
    <mc:Fallback xmlns="">
      <p:transition spd="slow" advTm="86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85679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092" y="2521040"/>
            <a:ext cx="758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Giới thiệu các hoạt động </a:t>
            </a:r>
          </a:p>
          <a:p>
            <a:pPr algn="ctr"/>
            <a:r>
              <a:rPr lang="vi-VN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trường, lớp của em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20"/>
    </mc:Choice>
    <mc:Fallback xmlns="">
      <p:transition advTm="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695459"/>
            <a:ext cx="10200068" cy="53060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73"/>
    </mc:Choice>
    <mc:Fallback xmlns="">
      <p:transition advTm="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4097"/>
            <a:ext cx="5409126" cy="519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375" y="734097"/>
            <a:ext cx="4842456" cy="499700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708"/>
    </mc:Choice>
    <mc:Fallback xmlns="">
      <p:transition advTm="1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827" y="3575078"/>
            <a:ext cx="4584879" cy="264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43944"/>
            <a:ext cx="9569003" cy="293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75077"/>
            <a:ext cx="4430331" cy="252950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857"/>
    </mc:Choice>
    <mc:Fallback xmlns="">
      <p:transition advTm="11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62" y="4513268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" y="0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2" y="1253634"/>
            <a:ext cx="3402937" cy="507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31" y="2047040"/>
            <a:ext cx="3250481" cy="21134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1468" y="425003"/>
            <a:ext cx="4584879" cy="2678775"/>
          </a:xfrm>
          <a:prstGeom prst="wedgeEllipseCallout">
            <a:avLst>
              <a:gd name="adj1" fmla="val -69991"/>
              <a:gd name="adj2" fmla="val 4451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hướng dẫn viên du lịch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014"/>
    </mc:Choice>
    <mc:Fallback xmlns="">
      <p:transition advTm="1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3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036247"/>
            <a:ext cx="2339125" cy="123190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71801" y="3391176"/>
            <a:ext cx="2446581" cy="174154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40868" y="3479282"/>
            <a:ext cx="2507943" cy="1654277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002236" y="1511352"/>
            <a:ext cx="5366820" cy="10497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Nói được tên, địa chỉ lớp, trường học của mình.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18383" y="3151792"/>
            <a:ext cx="5200196" cy="1069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 thiệu khái quát không gian trường học, lớp học.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8383" y="4812127"/>
            <a:ext cx="5200196" cy="11121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Kể về một số hoạt động của trường, lớp.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30310" y="1888612"/>
            <a:ext cx="3108638" cy="2923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TW" altLang="en-US" sz="2399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9"/>
            </p:custDataLst>
          </p:nvPr>
        </p:nvSpPr>
        <p:spPr>
          <a:xfrm>
            <a:off x="1481070" y="2360097"/>
            <a:ext cx="2432472" cy="215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TW" altLang="en-US" sz="5065" b="1" dirty="0">
              <a:solidFill>
                <a:prstClr val="white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99"/>
            <a:ext cx="2303545" cy="17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" y="4812127"/>
            <a:ext cx="3248345" cy="19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0" y="2513766"/>
            <a:ext cx="1240527" cy="1850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40" y="2976048"/>
            <a:ext cx="1399682" cy="589282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714"/>
    </mc:Choice>
    <mc:Fallback xmlns="">
      <p:transition advTm="2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xmlns="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2648D38-8BBE-48DF-97C2-9245ECC93D93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7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897982" y="1019247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0" y="4023640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44" y="2777703"/>
            <a:ext cx="1006856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CHỦ ĐỀ TRƯỜNG HỌC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7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609">
        <p15:prstTrans prst="curtains"/>
      </p:transition>
    </mc:Choice>
    <mc:Fallback xmlns="">
      <p:transition spd="slow" advTm="8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3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4952628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117260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3644" y="682578"/>
            <a:ext cx="9968248" cy="530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2481">
        <p15:prstTrans prst="origami"/>
      </p:transition>
    </mc:Choice>
    <mc:Fallback xmlns="">
      <p:transition spd="slow" advTm="102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953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423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3" y="269687"/>
            <a:ext cx="4726547" cy="66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8461" y="4968501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0912" y="5029200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32632" y="4922335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549" y="533065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065" y="5297270"/>
            <a:ext cx="33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2632" y="5330658"/>
            <a:ext cx="3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/>
          <p:cNvCxnSpPr>
            <a:stCxn id="4" idx="2"/>
          </p:cNvCxnSpPr>
          <p:nvPr/>
        </p:nvCxnSpPr>
        <p:spPr>
          <a:xfrm flipH="1">
            <a:off x="2659486" y="4225966"/>
            <a:ext cx="3436514" cy="682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1451" y="4225966"/>
            <a:ext cx="0" cy="636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0" y="4230865"/>
            <a:ext cx="3436514" cy="616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7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722"/>
    </mc:Choice>
    <mc:Fallback xmlns="">
      <p:transition advTm="2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0" y="96721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413056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8" y="861387"/>
            <a:ext cx="3683027" cy="5757503"/>
          </a:xfrm>
          <a:prstGeom prst="rect">
            <a:avLst/>
          </a:prstGeom>
        </p:spPr>
      </p:pic>
      <p:sp>
        <p:nvSpPr>
          <p:cNvPr id="11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953814" y="1445014"/>
            <a:ext cx="4739426" cy="109212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Cùng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tham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gia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triển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lãm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tranh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953814" y="3413056"/>
            <a:ext cx="4555159" cy="105591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thiệu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các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lang="en-US" altLang="zh-CN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Other_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93240" y="2021982"/>
            <a:ext cx="965915" cy="257577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8508973" y="4082602"/>
            <a:ext cx="1150182" cy="5151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63"/>
    </mc:Choice>
    <mc:Fallback xmlns="">
      <p:transition advTm="1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689" y="2443767"/>
            <a:ext cx="74911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28"/>
    </mc:Choice>
    <mc:Fallback xmlns="">
      <p:transition advTm="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76"/>
    </mc:Choice>
    <mc:Fallback xmlns="">
      <p:transition advTm="2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1" y="283337"/>
            <a:ext cx="5177307" cy="323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3863662"/>
            <a:ext cx="11269012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3336"/>
            <a:ext cx="5679582" cy="32325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73"/>
    </mc:Choice>
    <mc:Fallback xmlns="">
      <p:transition advTm="1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4.3|4.8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3|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2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162</Words>
  <Application>Microsoft Office PowerPoint</Application>
  <PresentationFormat>Widescreen</PresentationFormat>
  <Paragraphs>40</Paragraphs>
  <Slides>19</Slides>
  <Notes>17</Notes>
  <HiddenSlides>0</HiddenSlides>
  <MMClips>21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Malgun Gothic</vt:lpstr>
      <vt:lpstr>Microsoft YaHei</vt:lpstr>
      <vt:lpstr>宋体</vt:lpstr>
      <vt:lpstr>A3.BoosterNextFYBlackRegular-San</vt:lpstr>
      <vt:lpstr>Arial</vt:lpstr>
      <vt:lpstr>Arial-Rounded</vt:lpstr>
      <vt:lpstr>Bebas Neue</vt:lpstr>
      <vt:lpstr>Calibri</vt:lpstr>
      <vt:lpstr>Calibri Light</vt:lpstr>
      <vt:lpstr>Jua</vt:lpstr>
      <vt:lpstr>Kalam</vt:lpstr>
      <vt:lpstr>Montserrat</vt:lpstr>
      <vt:lpstr>Patrick Hand</vt:lpstr>
      <vt:lpstr>Quicksand Medium</vt:lpstr>
      <vt:lpstr>Times New Roman</vt:lpstr>
      <vt:lpstr>UTM Avo</vt:lpstr>
      <vt:lpstr>UTM Cookies</vt:lpstr>
      <vt:lpstr>印品黑体</vt:lpstr>
      <vt:lpstr>1_Office Theme</vt:lpstr>
      <vt:lpstr>2_Office Theme</vt:lpstr>
      <vt:lpstr>Doodle Sketchbook by Slidesgo</vt:lpstr>
      <vt:lpstr>4_Office Theme</vt:lpstr>
      <vt:lpstr>3_Office Theme</vt:lpstr>
      <vt:lpstr>Nature Activities Binder by Slidesgo</vt:lpstr>
      <vt:lpstr>Office 主题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2021-11-02T08:34:15Z</dcterms:created>
  <dcterms:modified xsi:type="dcterms:W3CDTF">2021-11-03T18:05:11Z</dcterms:modified>
</cp:coreProperties>
</file>