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16" r:id="rId2"/>
    <p:sldId id="298" r:id="rId3"/>
    <p:sldId id="259" r:id="rId4"/>
    <p:sldId id="260" r:id="rId5"/>
    <p:sldId id="299" r:id="rId6"/>
    <p:sldId id="301" r:id="rId7"/>
    <p:sldId id="325" r:id="rId8"/>
    <p:sldId id="326" r:id="rId9"/>
    <p:sldId id="328" r:id="rId10"/>
    <p:sldId id="327" r:id="rId11"/>
    <p:sldId id="324" r:id="rId12"/>
    <p:sldId id="323" r:id="rId13"/>
    <p:sldId id="318" r:id="rId14"/>
    <p:sldId id="321" r:id="rId15"/>
    <p:sldId id="331" r:id="rId16"/>
    <p:sldId id="329" r:id="rId17"/>
    <p:sldId id="322" r:id="rId18"/>
    <p:sldId id="294" r:id="rId19"/>
    <p:sldId id="319" r:id="rId20"/>
    <p:sldId id="320" r:id="rId21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9359"/>
    <a:srgbClr val="FFACAB"/>
    <a:srgbClr val="40CAC2"/>
    <a:srgbClr val="C4D946"/>
    <a:srgbClr val="A3E2F1"/>
    <a:srgbClr val="F7EE13"/>
    <a:srgbClr val="FFF3F3"/>
    <a:srgbClr val="FFD7D7"/>
    <a:srgbClr val="FFF03E"/>
    <a:srgbClr val="CFEA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3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pPr/>
              <a:t>2021/11/21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42770" y="1431824"/>
            <a:ext cx="6872756" cy="3865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35830" y="5512523"/>
            <a:ext cx="5886637" cy="451024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588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36393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929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3299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0266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3776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1402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3789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0786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0888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762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491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3098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2602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013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0642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256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317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69040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179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2021/11/21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2021/11/21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2021/11/21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2021/11/21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2021/11/21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2021/11/21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2021/11/21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2021/11/21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2021/11/21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2021/11/21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730943" y="2690813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1.png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1895" y="1905635"/>
            <a:ext cx="6851650" cy="4726940"/>
          </a:xfrm>
          <a:prstGeom prst="rect">
            <a:avLst/>
          </a:prstGeom>
        </p:spPr>
      </p:pic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80670" y="-6985"/>
            <a:ext cx="4154170" cy="2347595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14655" y="3331210"/>
            <a:ext cx="4174490" cy="2952115"/>
          </a:xfrm>
          <a:prstGeom prst="rect">
            <a:avLst/>
          </a:prstGeom>
        </p:spPr>
      </p:pic>
      <p:pic>
        <p:nvPicPr>
          <p:cNvPr id="3" name="图片 2" descr="觅元素584a989cd6c5a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0760" y="829310"/>
            <a:ext cx="7187565" cy="1394460"/>
          </a:xfrm>
          <a:prstGeom prst="rect">
            <a:avLst/>
          </a:prstGeom>
        </p:spPr>
      </p:pic>
      <p:pic>
        <p:nvPicPr>
          <p:cNvPr id="5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8947" y="-997585"/>
            <a:ext cx="812800" cy="812800"/>
          </a:xfrm>
          <a:prstGeom prst="rect">
            <a:avLst/>
          </a:prstGeom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id="{849C2EE7-2796-420B-AF5F-5D0FB7AE2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5088" y="3389848"/>
            <a:ext cx="6324600" cy="13234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9: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Chăm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sóc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giúp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đỡ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nhỏ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Box 3"/>
          <p:cNvSpPr txBox="1"/>
          <p:nvPr/>
        </p:nvSpPr>
        <p:spPr>
          <a:xfrm flipH="1">
            <a:off x="6150428" y="399334"/>
            <a:ext cx="6543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BỘ GD&amp;ĐT QUẬN LONG BIÊN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7027816" y="2653746"/>
            <a:ext cx="3614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Đạo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đức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–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Lớp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1</a:t>
            </a:r>
            <a:endParaRPr 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fill="hold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29" y="244455"/>
            <a:ext cx="1029471" cy="1101969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21C79FFE-6CEB-40F1-9AB5-BC0BCF21B412}"/>
              </a:ext>
            </a:extLst>
          </p:cNvPr>
          <p:cNvSpPr/>
          <p:nvPr/>
        </p:nvSpPr>
        <p:spPr>
          <a:xfrm>
            <a:off x="8960491" y="538553"/>
            <a:ext cx="2661666" cy="1101969"/>
          </a:xfrm>
          <a:prstGeom prst="cloudCallout">
            <a:avLst>
              <a:gd name="adj1" fmla="val -51375"/>
              <a:gd name="adj2" fmla="val 987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nhường bánh cho em</a:t>
            </a:r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2A0DB3A2-95D7-4BD5-88E9-C819C4D763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16" y="6348301"/>
            <a:ext cx="3431962" cy="487473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15BA7C2C-7EC3-4657-AD94-D03A3A5F16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41151" y="5423591"/>
            <a:ext cx="2028491" cy="1434409"/>
          </a:xfrm>
          <a:prstGeom prst="rect">
            <a:avLst/>
          </a:prstGeom>
        </p:spPr>
      </p:pic>
      <p:pic>
        <p:nvPicPr>
          <p:cNvPr id="8" name="图片 3" descr="fc85f2a324e3c42c2067966f589847df">
            <a:extLst>
              <a:ext uri="{FF2B5EF4-FFF2-40B4-BE49-F238E27FC236}">
                <a16:creationId xmlns:a16="http://schemas.microsoft.com/office/drawing/2014/main" id="{344240D2-2F43-4CA7-A4B7-4D1FD3F1CD3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2358" y="5194861"/>
            <a:ext cx="2242544" cy="1407234"/>
          </a:xfrm>
          <a:prstGeom prst="rect">
            <a:avLst/>
          </a:prstGeom>
        </p:spPr>
      </p:pic>
      <p:pic>
        <p:nvPicPr>
          <p:cNvPr id="10" name="Content Placeholder 2">
            <a:extLst>
              <a:ext uri="{FF2B5EF4-FFF2-40B4-BE49-F238E27FC236}">
                <a16:creationId xmlns:a16="http://schemas.microsoft.com/office/drawing/2014/main" id="{168092D8-334D-4609-8FA7-EB89EC9CF5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4902" y="1640522"/>
            <a:ext cx="6998099" cy="47712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8624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3495041" y="1907540"/>
            <a:ext cx="52019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fontAlgn="base"/>
            <a:r>
              <a:rPr lang="zh-CN" altLang="en-US" sz="4400" dirty="0">
                <a:solidFill>
                  <a:schemeClr val="bg1"/>
                </a:solidFill>
                <a:latin typeface="inpin heiti" charset="-122"/>
                <a:ea typeface="inpin heiti" charset="-122"/>
                <a:sym typeface="迷你简细行楷" panose="02010609000101010101" charset="-122"/>
              </a:rPr>
              <a:t>校园简介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3358833" y="2491105"/>
            <a:ext cx="54743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zh-CN" altLang="zh-CN" sz="1900" dirty="0">
                <a:solidFill>
                  <a:schemeClr val="bg1"/>
                </a:solidFill>
                <a:latin typeface="inpin heiti" charset="-122"/>
                <a:ea typeface="inpin heiti" charset="-122"/>
                <a:sym typeface="微软雅黑" panose="020B0503020204020204" charset="-122"/>
              </a:rPr>
              <a:t>Please enter the required title here</a:t>
            </a:r>
          </a:p>
        </p:txBody>
      </p:sp>
      <p:sp>
        <p:nvSpPr>
          <p:cNvPr id="3" name="文本框 11"/>
          <p:cNvSpPr txBox="1"/>
          <p:nvPr/>
        </p:nvSpPr>
        <p:spPr>
          <a:xfrm>
            <a:off x="3312796" y="653415"/>
            <a:ext cx="5567680" cy="132207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zh-CN" altLang="en-US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PART </a:t>
            </a:r>
            <a:r>
              <a:rPr lang="en-US" altLang="zh-CN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1</a:t>
            </a: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  <p:pic>
        <p:nvPicPr>
          <p:cNvPr id="10" name="Picture 2" descr="https://image.freepik.com/free-vector/kid-things-illustration_23-2147521393.jpg">
            <a:extLst>
              <a:ext uri="{FF2B5EF4-FFF2-40B4-BE49-F238E27FC236}">
                <a16:creationId xmlns:a16="http://schemas.microsoft.com/office/drawing/2014/main" id="{F514562F-73D5-41D3-8790-86AD3ECA0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833" y="330200"/>
            <a:ext cx="5272088" cy="526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DD5FF1-75EB-4195-80F6-DE9CB1CCD8A2}"/>
              </a:ext>
            </a:extLst>
          </p:cNvPr>
          <p:cNvSpPr txBox="1"/>
          <p:nvPr/>
        </p:nvSpPr>
        <p:spPr>
          <a:xfrm>
            <a:off x="4818331" y="2219621"/>
            <a:ext cx="3321991" cy="1001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b="1" dirty="0" err="1">
                <a:solidFill>
                  <a:schemeClr val="tx2">
                    <a:lumMod val="50000"/>
                  </a:schemeClr>
                </a:solidFill>
                <a:latin typeface=".VnAvant" panose="020B7200000000000000" pitchFamily="34" charset="0"/>
              </a:rPr>
              <a:t>Gi¶i</a:t>
            </a:r>
            <a:r>
              <a:rPr lang="en-US" sz="4500" b="1" dirty="0">
                <a:solidFill>
                  <a:schemeClr val="tx2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chemeClr val="tx2">
                    <a:lumMod val="50000"/>
                  </a:schemeClr>
                </a:solidFill>
                <a:latin typeface=".VnAvant" panose="020B7200000000000000" pitchFamily="34" charset="0"/>
              </a:rPr>
              <a:t>lao</a:t>
            </a:r>
            <a:endParaRPr lang="en-US" sz="4500" b="1" dirty="0">
              <a:solidFill>
                <a:schemeClr val="tx2">
                  <a:lumMod val="50000"/>
                </a:schemeClr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64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3495041" y="1907540"/>
            <a:ext cx="52019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fontAlgn="base"/>
            <a:r>
              <a:rPr lang="zh-CN" altLang="en-US" sz="4400" dirty="0">
                <a:solidFill>
                  <a:schemeClr val="bg1"/>
                </a:solidFill>
                <a:latin typeface="inpin heiti" charset="-122"/>
                <a:ea typeface="inpin heiti" charset="-122"/>
                <a:sym typeface="迷你简细行楷" panose="02010609000101010101" charset="-122"/>
              </a:rPr>
              <a:t>校园简介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3358833" y="2491105"/>
            <a:ext cx="54743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zh-CN" altLang="zh-CN" sz="1900" dirty="0">
                <a:solidFill>
                  <a:schemeClr val="bg1"/>
                </a:solidFill>
                <a:latin typeface="inpin heiti" charset="-122"/>
                <a:ea typeface="inpin heiti" charset="-122"/>
                <a:sym typeface="微软雅黑" panose="020B0503020204020204" charset="-122"/>
              </a:rPr>
              <a:t>Please enter the required title here</a:t>
            </a:r>
          </a:p>
        </p:txBody>
      </p:sp>
      <p:sp>
        <p:nvSpPr>
          <p:cNvPr id="3" name="文本框 11"/>
          <p:cNvSpPr txBox="1"/>
          <p:nvPr/>
        </p:nvSpPr>
        <p:spPr>
          <a:xfrm>
            <a:off x="3312796" y="653415"/>
            <a:ext cx="5567680" cy="132207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zh-CN" altLang="en-US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PART </a:t>
            </a:r>
            <a:r>
              <a:rPr lang="en-US" altLang="zh-CN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1</a:t>
            </a: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  <p:pic>
        <p:nvPicPr>
          <p:cNvPr id="11" name="Funny Dance💃 Vũ điệu nhảy rửa tay🖐️ vui nhộn👯">
            <a:hlinkClick r:id="" action="ppaction://media"/>
            <a:extLst>
              <a:ext uri="{FF2B5EF4-FFF2-40B4-BE49-F238E27FC236}">
                <a16:creationId xmlns:a16="http://schemas.microsoft.com/office/drawing/2014/main" id="{59340E22-9E6D-482B-8597-6461D08C0C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690" y="47315"/>
            <a:ext cx="12072619" cy="678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6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3495041" y="1907540"/>
            <a:ext cx="52019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fontAlgn="base"/>
            <a:r>
              <a:rPr lang="zh-CN" altLang="en-US" sz="4400" dirty="0">
                <a:solidFill>
                  <a:schemeClr val="bg1"/>
                </a:solidFill>
                <a:latin typeface="inpin heiti" charset="-122"/>
                <a:ea typeface="inpin heiti" charset="-122"/>
                <a:sym typeface="迷你简细行楷" panose="02010609000101010101" charset="-122"/>
              </a:rPr>
              <a:t>校园简介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3358833" y="2491105"/>
            <a:ext cx="54743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zh-CN" altLang="zh-CN" sz="1900" dirty="0">
                <a:solidFill>
                  <a:schemeClr val="bg1"/>
                </a:solidFill>
                <a:latin typeface="inpin heiti" charset="-122"/>
                <a:ea typeface="inpin heiti" charset="-122"/>
                <a:sym typeface="微软雅黑" panose="020B0503020204020204" charset="-122"/>
              </a:rPr>
              <a:t>Please enter the required title here</a:t>
            </a:r>
          </a:p>
        </p:txBody>
      </p:sp>
      <p:sp>
        <p:nvSpPr>
          <p:cNvPr id="3" name="文本框 11"/>
          <p:cNvSpPr txBox="1"/>
          <p:nvPr/>
        </p:nvSpPr>
        <p:spPr>
          <a:xfrm>
            <a:off x="3312796" y="653415"/>
            <a:ext cx="5567680" cy="132207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zh-CN" altLang="en-US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PART </a:t>
            </a:r>
            <a:r>
              <a:rPr lang="en-US" altLang="zh-CN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1</a:t>
            </a: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  <p:pic>
        <p:nvPicPr>
          <p:cNvPr id="11" name="Content Placeholder 3" descr="22.jpg">
            <a:extLst>
              <a:ext uri="{FF2B5EF4-FFF2-40B4-BE49-F238E27FC236}">
                <a16:creationId xmlns:a16="http://schemas.microsoft.com/office/drawing/2014/main" id="{A02FFCA1-03BC-4917-9DA4-87E18A8AD9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4284" y="1495271"/>
            <a:ext cx="5063040" cy="236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28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19531"/>
            <a:ext cx="3205764" cy="631190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3495041" y="1907540"/>
            <a:ext cx="52019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fontAlgn="base"/>
            <a:r>
              <a:rPr lang="zh-CN" altLang="en-US" sz="4400" dirty="0">
                <a:solidFill>
                  <a:schemeClr val="bg1"/>
                </a:solidFill>
                <a:latin typeface="inpin heiti" charset="-122"/>
                <a:ea typeface="inpin heiti" charset="-122"/>
                <a:sym typeface="迷你简细行楷" panose="02010609000101010101" charset="-122"/>
              </a:rPr>
              <a:t>师资队伍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3358833" y="2491105"/>
            <a:ext cx="54743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zh-CN" altLang="zh-CN" sz="1900" dirty="0">
                <a:solidFill>
                  <a:schemeClr val="bg1"/>
                </a:solidFill>
                <a:latin typeface="inpin heiti" charset="-122"/>
                <a:ea typeface="inpin heiti" charset="-122"/>
                <a:sym typeface="微软雅黑" panose="020B0503020204020204" charset="-122"/>
              </a:rPr>
              <a:t>Please enter the required title here</a:t>
            </a:r>
          </a:p>
        </p:txBody>
      </p:sp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091" y="4929101"/>
            <a:ext cx="2559334" cy="1606025"/>
          </a:xfrm>
          <a:prstGeom prst="rect">
            <a:avLst/>
          </a:prstGeom>
        </p:spPr>
      </p:pic>
      <p:pic>
        <p:nvPicPr>
          <p:cNvPr id="11" name="Content Placeholder 3" descr="28.jpg">
            <a:extLst>
              <a:ext uri="{FF2B5EF4-FFF2-40B4-BE49-F238E27FC236}">
                <a16:creationId xmlns:a16="http://schemas.microsoft.com/office/drawing/2014/main" id="{36727870-2507-4E7B-B64C-C07FF8DEC1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667"/>
          <a:stretch/>
        </p:blipFill>
        <p:spPr>
          <a:xfrm>
            <a:off x="1" y="7278"/>
            <a:ext cx="12099234" cy="684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5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0" y="6160494"/>
            <a:ext cx="2765867" cy="686766"/>
          </a:xfrm>
          <a:prstGeom prst="rect">
            <a:avLst/>
          </a:prstGeom>
        </p:spPr>
      </p:pic>
      <p:sp>
        <p:nvSpPr>
          <p:cNvPr id="95" name="文本框 94"/>
          <p:cNvSpPr txBox="1"/>
          <p:nvPr/>
        </p:nvSpPr>
        <p:spPr>
          <a:xfrm>
            <a:off x="3358833" y="2491105"/>
            <a:ext cx="54743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zh-CN" altLang="zh-CN" sz="1900" dirty="0">
                <a:solidFill>
                  <a:schemeClr val="bg1"/>
                </a:solidFill>
                <a:latin typeface="inpin heiti" charset="-122"/>
                <a:ea typeface="inpin heiti" charset="-122"/>
                <a:sym typeface="微软雅黑" panose="020B0503020204020204" charset="-122"/>
              </a:rPr>
              <a:t>Please enter the required title here</a:t>
            </a: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899373" y="5268282"/>
            <a:ext cx="2232935" cy="1578978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691" y="5036126"/>
            <a:ext cx="2537736" cy="1592472"/>
          </a:xfrm>
          <a:prstGeom prst="rect">
            <a:avLst/>
          </a:prstGeom>
        </p:spPr>
      </p:pic>
      <p:pic>
        <p:nvPicPr>
          <p:cNvPr id="6" name="Content Placeholder 4" descr="28 (2).jpg">
            <a:extLst>
              <a:ext uri="{FF2B5EF4-FFF2-40B4-BE49-F238E27FC236}">
                <a16:creationId xmlns:a16="http://schemas.microsoft.com/office/drawing/2014/main" id="{4EDDFBF9-1048-42E9-BD9B-514E267F6A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1275" y="354123"/>
            <a:ext cx="7924720" cy="39001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Yo cuando no vi mi quincena!@.gif">
            <a:extLst>
              <a:ext uri="{FF2B5EF4-FFF2-40B4-BE49-F238E27FC236}">
                <a16:creationId xmlns:a16="http://schemas.microsoft.com/office/drawing/2014/main" id="{A10E6946-F40F-43F7-897A-7BAEA95A43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4359" y="4503613"/>
            <a:ext cx="1828800" cy="1828800"/>
          </a:xfrm>
          <a:prstGeom prst="rect">
            <a:avLst/>
          </a:prstGeom>
        </p:spPr>
      </p:pic>
      <p:pic>
        <p:nvPicPr>
          <p:cNvPr id="8" name="Picture 7" descr="Gif.gif">
            <a:extLst>
              <a:ext uri="{FF2B5EF4-FFF2-40B4-BE49-F238E27FC236}">
                <a16:creationId xmlns:a16="http://schemas.microsoft.com/office/drawing/2014/main" id="{00F14840-D12C-4631-99F4-6A98F2AFDA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7784" y="4503613"/>
            <a:ext cx="2071702" cy="2000264"/>
          </a:xfrm>
          <a:prstGeom prst="rect">
            <a:avLst/>
          </a:prstGeom>
        </p:spPr>
      </p:pic>
      <p:pic>
        <p:nvPicPr>
          <p:cNvPr id="10" name="Picture 9" descr="Yo cuando no vi mi quincena!@.gif">
            <a:extLst>
              <a:ext uri="{FF2B5EF4-FFF2-40B4-BE49-F238E27FC236}">
                <a16:creationId xmlns:a16="http://schemas.microsoft.com/office/drawing/2014/main" id="{F247F858-1364-4E45-AF4B-CBF288B992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8768" y="4353882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7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0" y="6160494"/>
            <a:ext cx="2765867" cy="686766"/>
          </a:xfrm>
          <a:prstGeom prst="rect">
            <a:avLst/>
          </a:prstGeom>
        </p:spPr>
      </p:pic>
      <p:sp>
        <p:nvSpPr>
          <p:cNvPr id="95" name="文本框 94"/>
          <p:cNvSpPr txBox="1"/>
          <p:nvPr/>
        </p:nvSpPr>
        <p:spPr>
          <a:xfrm>
            <a:off x="3358833" y="2491105"/>
            <a:ext cx="54743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zh-CN" altLang="zh-CN" sz="1900" dirty="0">
                <a:solidFill>
                  <a:schemeClr val="bg1"/>
                </a:solidFill>
                <a:latin typeface="inpin heiti" charset="-122"/>
                <a:ea typeface="inpin heiti" charset="-122"/>
                <a:sym typeface="微软雅黑" panose="020B0503020204020204" charset="-122"/>
              </a:rPr>
              <a:t>Please enter the required title here</a:t>
            </a: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899373" y="5268282"/>
            <a:ext cx="2232935" cy="1578978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691" y="5036126"/>
            <a:ext cx="2537736" cy="1592472"/>
          </a:xfrm>
          <a:prstGeom prst="rect">
            <a:avLst/>
          </a:prstGeom>
        </p:spPr>
      </p:pic>
      <p:pic>
        <p:nvPicPr>
          <p:cNvPr id="11" name="Content Placeholder 3" descr="28 (2).jpg">
            <a:extLst>
              <a:ext uri="{FF2B5EF4-FFF2-40B4-BE49-F238E27FC236}">
                <a16:creationId xmlns:a16="http://schemas.microsoft.com/office/drawing/2014/main" id="{38F84A4E-5708-48EF-A4DA-DB8A940577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4622" y="198767"/>
            <a:ext cx="8560904" cy="42303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 descr="Gif.gif">
            <a:extLst>
              <a:ext uri="{FF2B5EF4-FFF2-40B4-BE49-F238E27FC236}">
                <a16:creationId xmlns:a16="http://schemas.microsoft.com/office/drawing/2014/main" id="{93CEBB22-0C4E-48B9-8468-9B7D33D947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5557" y="4683910"/>
            <a:ext cx="1828800" cy="1828800"/>
          </a:xfrm>
          <a:prstGeom prst="rect">
            <a:avLst/>
          </a:prstGeom>
        </p:spPr>
      </p:pic>
      <p:pic>
        <p:nvPicPr>
          <p:cNvPr id="13" name="Picture 12" descr="Gif.gif">
            <a:extLst>
              <a:ext uri="{FF2B5EF4-FFF2-40B4-BE49-F238E27FC236}">
                <a16:creationId xmlns:a16="http://schemas.microsoft.com/office/drawing/2014/main" id="{CF811084-F09F-4929-95FC-DF0E1ABD5C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3309" y="4669020"/>
            <a:ext cx="1828800" cy="1828800"/>
          </a:xfrm>
          <a:prstGeom prst="rect">
            <a:avLst/>
          </a:prstGeom>
        </p:spPr>
      </p:pic>
      <p:pic>
        <p:nvPicPr>
          <p:cNvPr id="14" name="Picture 13" descr="Gif.gif">
            <a:extLst>
              <a:ext uri="{FF2B5EF4-FFF2-40B4-BE49-F238E27FC236}">
                <a16:creationId xmlns:a16="http://schemas.microsoft.com/office/drawing/2014/main" id="{66E1A24E-78D3-4348-9C94-ADF49FBBC4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6198" y="4675077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0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95" name="文本框 94"/>
          <p:cNvSpPr txBox="1"/>
          <p:nvPr/>
        </p:nvSpPr>
        <p:spPr>
          <a:xfrm>
            <a:off x="3358833" y="2491105"/>
            <a:ext cx="54743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zh-CN" altLang="zh-CN" sz="1900" dirty="0">
                <a:solidFill>
                  <a:schemeClr val="bg1"/>
                </a:solidFill>
                <a:latin typeface="inpin heiti" charset="-122"/>
                <a:ea typeface="inpin heiti" charset="-122"/>
                <a:sym typeface="微软雅黑" panose="020B0503020204020204" charset="-122"/>
              </a:rPr>
              <a:t>Please enter the required title here</a:t>
            </a: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DF4C4E-DCA6-46BD-8AB5-6C34310FDC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418" y="1197238"/>
            <a:ext cx="5201920" cy="308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77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  <p:pic>
        <p:nvPicPr>
          <p:cNvPr id="11" name="Content Placeholder 3" descr="28.jpg">
            <a:extLst>
              <a:ext uri="{FF2B5EF4-FFF2-40B4-BE49-F238E27FC236}">
                <a16:creationId xmlns:a16="http://schemas.microsoft.com/office/drawing/2014/main" id="{302A7010-2410-450E-8F49-69BB1346C3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32310" cy="6858000"/>
          </a:xfrm>
          <a:prstGeom prst="rect">
            <a:avLst/>
          </a:prstGeom>
        </p:spPr>
      </p:pic>
      <p:sp>
        <p:nvSpPr>
          <p:cNvPr id="13" name="Cloud Callout 2">
            <a:extLst>
              <a:ext uri="{FF2B5EF4-FFF2-40B4-BE49-F238E27FC236}">
                <a16:creationId xmlns:a16="http://schemas.microsoft.com/office/drawing/2014/main" id="{5E110323-98F9-4BD4-A2DF-ED27333EE73C}"/>
              </a:ext>
            </a:extLst>
          </p:cNvPr>
          <p:cNvSpPr/>
          <p:nvPr/>
        </p:nvSpPr>
        <p:spPr>
          <a:xfrm>
            <a:off x="1656521" y="3535266"/>
            <a:ext cx="3336125" cy="135478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Dỗ dành em bé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3495041" y="1907540"/>
            <a:ext cx="52019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fontAlgn="base"/>
            <a:r>
              <a:rPr lang="zh-CN" altLang="en-US" sz="4400" dirty="0">
                <a:solidFill>
                  <a:schemeClr val="bg1"/>
                </a:solidFill>
                <a:latin typeface="inpin heiti" charset="-122"/>
                <a:ea typeface="inpin heiti" charset="-122"/>
                <a:sym typeface="迷你简细行楷" panose="02010609000101010101" charset="-122"/>
              </a:rPr>
              <a:t>师资队伍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3358833" y="2491105"/>
            <a:ext cx="54743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zh-CN" altLang="zh-CN" sz="1900" dirty="0">
                <a:solidFill>
                  <a:schemeClr val="bg1"/>
                </a:solidFill>
                <a:latin typeface="inpin heiti" charset="-122"/>
                <a:ea typeface="inpin heiti" charset="-122"/>
                <a:sym typeface="微软雅黑" panose="020B0503020204020204" charset="-122"/>
              </a:rPr>
              <a:t>Please enter the required title here</a:t>
            </a: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338E42-2B3B-4DA5-8648-5E8D34F4BEB2}"/>
              </a:ext>
            </a:extLst>
          </p:cNvPr>
          <p:cNvSpPr txBox="1"/>
          <p:nvPr/>
        </p:nvSpPr>
        <p:spPr>
          <a:xfrm>
            <a:off x="2344372" y="507980"/>
            <a:ext cx="6858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28.jpg">
            <a:extLst>
              <a:ext uri="{FF2B5EF4-FFF2-40B4-BE49-F238E27FC236}">
                <a16:creationId xmlns:a16="http://schemas.microsoft.com/office/drawing/2014/main" id="{2D3362F2-CBF4-463B-A8D6-F5B00797EA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6468" y="1461432"/>
            <a:ext cx="9001156" cy="292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4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52425" y="3175"/>
            <a:ext cx="3467735" cy="1959610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81820" y="4902835"/>
            <a:ext cx="2299335" cy="1626235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6835" y="742122"/>
            <a:ext cx="8356083" cy="63823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F4AFE2-A887-4EF6-B7E2-C3F97A2827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661" y="1645008"/>
            <a:ext cx="3644348" cy="2727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1f7217a017c2d9a8a7bcbd9844c16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445523" y="1053693"/>
            <a:ext cx="6851650" cy="3644265"/>
          </a:xfrm>
          <a:prstGeom prst="rect">
            <a:avLst/>
          </a:prstGeom>
        </p:spPr>
      </p:pic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5D9A70A2-6E07-471B-8CC1-4FEFC0F42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9851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805EEE9D-3C03-4661-B201-9D163EC37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6004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A54933D7-7B89-45A1-BBD1-A723C6850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1203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85238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Box 25"/>
          <p:cNvSpPr txBox="1"/>
          <p:nvPr/>
        </p:nvSpPr>
        <p:spPr>
          <a:xfrm flipH="1">
            <a:off x="3539490" y="3543935"/>
            <a:ext cx="2191385" cy="3987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dist" fontAlgn="base"/>
            <a:r>
              <a:rPr lang="zh-CN" altLang="en-US" sz="2000" dirty="0">
                <a:solidFill>
                  <a:schemeClr val="bg1"/>
                </a:solidFill>
                <a:latin typeface="inpin heiti" charset="-122"/>
                <a:ea typeface="inpin heiti" charset="-122"/>
                <a:sym typeface="迷你简细行楷" panose="02010609000101010101" charset="-122"/>
              </a:rPr>
              <a:t>学期计划</a:t>
            </a:r>
            <a:endParaRPr lang="zh-CN" altLang="en-US" sz="2000" strike="noStrike" noProof="1">
              <a:solidFill>
                <a:schemeClr val="bg1"/>
              </a:solidFill>
              <a:effectLst/>
              <a:latin typeface="inpin heiti" charset="-122"/>
              <a:ea typeface="inpin heiti" charset="-122"/>
              <a:cs typeface="+mn-cs"/>
              <a:sym typeface="迷你简细行楷" panose="02010609000101010101" charset="-122"/>
            </a:endParaRPr>
          </a:p>
        </p:txBody>
      </p:sp>
      <p:pic>
        <p:nvPicPr>
          <p:cNvPr id="3" name="图片 2" descr="觅元素584a986cb28d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0" y="833437"/>
            <a:ext cx="2520315" cy="5420995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350" y="4486910"/>
            <a:ext cx="3070860" cy="21717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F6C7C7A-F2EA-4D06-BFC1-6F2B44A7A671}"/>
              </a:ext>
            </a:extLst>
          </p:cNvPr>
          <p:cNvSpPr txBox="1"/>
          <p:nvPr/>
        </p:nvSpPr>
        <p:spPr>
          <a:xfrm>
            <a:off x="2940457" y="603568"/>
            <a:ext cx="8244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Làm anh khó đấy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Various Artists - Em Làm Kế Hoạch Nhỏ">
            <a:hlinkClick r:id="" action="ppaction://media"/>
            <a:extLst>
              <a:ext uri="{FF2B5EF4-FFF2-40B4-BE49-F238E27FC236}">
                <a16:creationId xmlns:a16="http://schemas.microsoft.com/office/drawing/2014/main" id="{C99A6A58-7996-43C7-9C13-1001B6650DE9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06645" y="4177347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3495041" y="1907540"/>
            <a:ext cx="52019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fontAlgn="base"/>
            <a:r>
              <a:rPr lang="zh-CN" altLang="en-US" sz="4400" dirty="0">
                <a:solidFill>
                  <a:schemeClr val="bg1"/>
                </a:solidFill>
                <a:latin typeface="inpin heiti" charset="-122"/>
                <a:ea typeface="inpin heiti" charset="-122"/>
                <a:sym typeface="迷你简细行楷" panose="02010609000101010101" charset="-122"/>
              </a:rPr>
              <a:t>校园简介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3358833" y="2491105"/>
            <a:ext cx="54743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zh-CN" altLang="zh-CN" sz="1900" dirty="0">
                <a:solidFill>
                  <a:schemeClr val="bg1"/>
                </a:solidFill>
                <a:latin typeface="inpin heiti" charset="-122"/>
                <a:ea typeface="inpin heiti" charset="-122"/>
                <a:sym typeface="微软雅黑" panose="020B0503020204020204" charset="-122"/>
              </a:rPr>
              <a:t>Please enter the required title here</a:t>
            </a:r>
          </a:p>
        </p:txBody>
      </p:sp>
      <p:sp>
        <p:nvSpPr>
          <p:cNvPr id="3" name="文本框 11"/>
          <p:cNvSpPr txBox="1"/>
          <p:nvPr/>
        </p:nvSpPr>
        <p:spPr>
          <a:xfrm>
            <a:off x="3312796" y="653415"/>
            <a:ext cx="5567680" cy="132207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zh-CN" altLang="en-US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PART </a:t>
            </a:r>
            <a:r>
              <a:rPr lang="en-US" altLang="zh-CN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1</a:t>
            </a: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B4720A-87C0-49B1-9A19-52D02A1971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574" y="867365"/>
            <a:ext cx="5212716" cy="37175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29" y="244455"/>
            <a:ext cx="1029471" cy="11019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FC45F8-CD34-4A5E-9792-9E161848C2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9034">
            <a:off x="57218" y="126483"/>
            <a:ext cx="2293954" cy="1138957"/>
          </a:xfrm>
          <a:prstGeom prst="rect">
            <a:avLst/>
          </a:prstGeom>
        </p:spPr>
      </p:pic>
      <p:pic>
        <p:nvPicPr>
          <p:cNvPr id="7" name="Picture 6" descr="27.jpg">
            <a:extLst>
              <a:ext uri="{FF2B5EF4-FFF2-40B4-BE49-F238E27FC236}">
                <a16:creationId xmlns:a16="http://schemas.microsoft.com/office/drawing/2014/main" id="{35BC650E-B234-4E44-9830-EA0FB096D7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2" t="22681" r="3623"/>
          <a:stretch/>
        </p:blipFill>
        <p:spPr>
          <a:xfrm>
            <a:off x="1546717" y="1521856"/>
            <a:ext cx="9823647" cy="508161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01A8CB0-AA3E-46DD-B92A-388846670AB0}"/>
              </a:ext>
            </a:extLst>
          </p:cNvPr>
          <p:cNvSpPr/>
          <p:nvPr/>
        </p:nvSpPr>
        <p:spPr>
          <a:xfrm>
            <a:off x="2408389" y="199299"/>
            <a:ext cx="9530382" cy="986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nhỏ dưới đây đã làm gì để thể hiện sự chăm sóc, giúp đỡ em nhỏ? Vì sao cần quan tâm chăm sóc em nhỏ?</a:t>
            </a:r>
            <a:endParaRPr lang="en-US" sz="28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29" y="244455"/>
            <a:ext cx="1029471" cy="1101969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21C79FFE-6CEB-40F1-9AB5-BC0BCF21B412}"/>
              </a:ext>
            </a:extLst>
          </p:cNvPr>
          <p:cNvSpPr/>
          <p:nvPr/>
        </p:nvSpPr>
        <p:spPr>
          <a:xfrm>
            <a:off x="9003177" y="544667"/>
            <a:ext cx="2780456" cy="1603513"/>
          </a:xfrm>
          <a:prstGeom prst="cloudCallout">
            <a:avLst>
              <a:gd name="adj1" fmla="val -47644"/>
              <a:gd name="adj2" fmla="val 933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 quan tâm nhắc nhở em ăn nhiều thêm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>
              <a:solidFill>
                <a:schemeClr val="tx1"/>
              </a:solidFill>
            </a:endParaRPr>
          </a:p>
        </p:txBody>
      </p:sp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2A0DB3A2-95D7-4BD5-88E9-C819C4D763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16" y="6348301"/>
            <a:ext cx="3431962" cy="487473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15BA7C2C-7EC3-4657-AD94-D03A3A5F16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41151" y="5423591"/>
            <a:ext cx="2028491" cy="1434409"/>
          </a:xfrm>
          <a:prstGeom prst="rect">
            <a:avLst/>
          </a:prstGeom>
        </p:spPr>
      </p:pic>
      <p:pic>
        <p:nvPicPr>
          <p:cNvPr id="8" name="图片 3" descr="fc85f2a324e3c42c2067966f589847df">
            <a:extLst>
              <a:ext uri="{FF2B5EF4-FFF2-40B4-BE49-F238E27FC236}">
                <a16:creationId xmlns:a16="http://schemas.microsoft.com/office/drawing/2014/main" id="{344240D2-2F43-4CA7-A4B7-4D1FD3F1CD3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2358" y="5194861"/>
            <a:ext cx="2242544" cy="1407234"/>
          </a:xfrm>
          <a:prstGeom prst="rect">
            <a:avLst/>
          </a:prstGeom>
        </p:spPr>
      </p:pic>
      <p:pic>
        <p:nvPicPr>
          <p:cNvPr id="10" name="Content Placeholder 7" descr="27 (1).jpg">
            <a:extLst>
              <a:ext uri="{FF2B5EF4-FFF2-40B4-BE49-F238E27FC236}">
                <a16:creationId xmlns:a16="http://schemas.microsoft.com/office/drawing/2014/main" id="{3E401A53-1130-46EA-8790-E77F7B230A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4673" y="244455"/>
            <a:ext cx="6294783" cy="65603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29" y="244455"/>
            <a:ext cx="1029471" cy="1101969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21C79FFE-6CEB-40F1-9AB5-BC0BCF21B412}"/>
              </a:ext>
            </a:extLst>
          </p:cNvPr>
          <p:cNvSpPr/>
          <p:nvPr/>
        </p:nvSpPr>
        <p:spPr>
          <a:xfrm>
            <a:off x="9107173" y="589011"/>
            <a:ext cx="2862469" cy="1173500"/>
          </a:xfrm>
          <a:prstGeom prst="cloudCallout">
            <a:avLst>
              <a:gd name="adj1" fmla="val -48555"/>
              <a:gd name="adj2" fmla="val 1235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 dạy em đọc chữ</a:t>
            </a:r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2A0DB3A2-95D7-4BD5-88E9-C819C4D763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16" y="6348301"/>
            <a:ext cx="3431962" cy="487473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15BA7C2C-7EC3-4657-AD94-D03A3A5F16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41151" y="5423591"/>
            <a:ext cx="2028491" cy="1434409"/>
          </a:xfrm>
          <a:prstGeom prst="rect">
            <a:avLst/>
          </a:prstGeom>
        </p:spPr>
      </p:pic>
      <p:pic>
        <p:nvPicPr>
          <p:cNvPr id="8" name="图片 3" descr="fc85f2a324e3c42c2067966f589847df">
            <a:extLst>
              <a:ext uri="{FF2B5EF4-FFF2-40B4-BE49-F238E27FC236}">
                <a16:creationId xmlns:a16="http://schemas.microsoft.com/office/drawing/2014/main" id="{344240D2-2F43-4CA7-A4B7-4D1FD3F1CD3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2358" y="5194861"/>
            <a:ext cx="2242544" cy="1407234"/>
          </a:xfrm>
          <a:prstGeom prst="rect">
            <a:avLst/>
          </a:prstGeom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B3C55EB1-7502-4836-A8AF-8BF5CA4356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6676" y="742122"/>
            <a:ext cx="6169028" cy="56061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8014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29" y="244455"/>
            <a:ext cx="1029471" cy="1101969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21C79FFE-6CEB-40F1-9AB5-BC0BCF21B412}"/>
              </a:ext>
            </a:extLst>
          </p:cNvPr>
          <p:cNvSpPr/>
          <p:nvPr/>
        </p:nvSpPr>
        <p:spPr>
          <a:xfrm>
            <a:off x="105306" y="225905"/>
            <a:ext cx="2507520" cy="1251904"/>
          </a:xfrm>
          <a:prstGeom prst="cloudCallout">
            <a:avLst>
              <a:gd name="adj1" fmla="val 45670"/>
              <a:gd name="adj2" fmla="val 1354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chị em chơi đồ chơi</a:t>
            </a:r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2A0DB3A2-95D7-4BD5-88E9-C819C4D763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16" y="6348301"/>
            <a:ext cx="3431962" cy="487473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15BA7C2C-7EC3-4657-AD94-D03A3A5F16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41151" y="5423591"/>
            <a:ext cx="2028491" cy="1434409"/>
          </a:xfrm>
          <a:prstGeom prst="rect">
            <a:avLst/>
          </a:prstGeom>
        </p:spPr>
      </p:pic>
      <p:pic>
        <p:nvPicPr>
          <p:cNvPr id="8" name="图片 3" descr="fc85f2a324e3c42c2067966f589847df">
            <a:extLst>
              <a:ext uri="{FF2B5EF4-FFF2-40B4-BE49-F238E27FC236}">
                <a16:creationId xmlns:a16="http://schemas.microsoft.com/office/drawing/2014/main" id="{344240D2-2F43-4CA7-A4B7-4D1FD3F1CD3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2358" y="5194861"/>
            <a:ext cx="2242544" cy="1407234"/>
          </a:xfrm>
          <a:prstGeom prst="rect">
            <a:avLst/>
          </a:prstGeom>
        </p:spPr>
      </p:pic>
      <p:pic>
        <p:nvPicPr>
          <p:cNvPr id="9" name="Picture 8" descr="27 (1).jpg">
            <a:extLst>
              <a:ext uri="{FF2B5EF4-FFF2-40B4-BE49-F238E27FC236}">
                <a16:creationId xmlns:a16="http://schemas.microsoft.com/office/drawing/2014/main" id="{8894E30A-1528-4E4D-82E7-54699D78EA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0749" y="1166191"/>
            <a:ext cx="7507638" cy="54092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3462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29" y="244455"/>
            <a:ext cx="1029471" cy="1101969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21C79FFE-6CEB-40F1-9AB5-BC0BCF21B412}"/>
              </a:ext>
            </a:extLst>
          </p:cNvPr>
          <p:cNvSpPr/>
          <p:nvPr/>
        </p:nvSpPr>
        <p:spPr>
          <a:xfrm>
            <a:off x="9237348" y="443237"/>
            <a:ext cx="2701423" cy="1101969"/>
          </a:xfrm>
          <a:prstGeom prst="cloudCallout">
            <a:avLst>
              <a:gd name="adj1" fmla="val -31453"/>
              <a:gd name="adj2" fmla="val 915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nhường khăn ấm cho em</a:t>
            </a:r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2A0DB3A2-95D7-4BD5-88E9-C819C4D763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16" y="6348301"/>
            <a:ext cx="3431962" cy="487473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15BA7C2C-7EC3-4657-AD94-D03A3A5F16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41151" y="5423591"/>
            <a:ext cx="2028491" cy="1434409"/>
          </a:xfrm>
          <a:prstGeom prst="rect">
            <a:avLst/>
          </a:prstGeom>
        </p:spPr>
      </p:pic>
      <p:pic>
        <p:nvPicPr>
          <p:cNvPr id="8" name="图片 3" descr="fc85f2a324e3c42c2067966f589847df">
            <a:extLst>
              <a:ext uri="{FF2B5EF4-FFF2-40B4-BE49-F238E27FC236}">
                <a16:creationId xmlns:a16="http://schemas.microsoft.com/office/drawing/2014/main" id="{344240D2-2F43-4CA7-A4B7-4D1FD3F1CD3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2358" y="5194861"/>
            <a:ext cx="2242544" cy="1407234"/>
          </a:xfrm>
          <a:prstGeom prst="rect">
            <a:avLst/>
          </a:prstGeom>
        </p:spPr>
      </p:pic>
      <p:pic>
        <p:nvPicPr>
          <p:cNvPr id="10" name="Content Placeholder 2">
            <a:extLst>
              <a:ext uri="{FF2B5EF4-FFF2-40B4-BE49-F238E27FC236}">
                <a16:creationId xmlns:a16="http://schemas.microsoft.com/office/drawing/2014/main" id="{D8E09573-AF13-42D6-9A0A-1C77B982C4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4902" y="1744758"/>
            <a:ext cx="7778043" cy="46035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615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461</Words>
  <Application>Microsoft Office PowerPoint</Application>
  <PresentationFormat>Widescreen</PresentationFormat>
  <Paragraphs>57</Paragraphs>
  <Slides>20</Slides>
  <Notes>20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微软雅黑</vt:lpstr>
      <vt:lpstr>.VnAvant</vt:lpstr>
      <vt:lpstr>Arial</vt:lpstr>
      <vt:lpstr>Calibri</vt:lpstr>
      <vt:lpstr>inpin heiti</vt:lpstr>
      <vt:lpstr>Times New Roman</vt:lpstr>
      <vt:lpstr>Wingdings</vt:lpstr>
      <vt:lpstr>迷你简细行楷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PP</dc:creator>
  <cp:lastModifiedBy>ASUS</cp:lastModifiedBy>
  <cp:revision>35</cp:revision>
  <dcterms:created xsi:type="dcterms:W3CDTF">2017-03-13T01:41:00Z</dcterms:created>
  <dcterms:modified xsi:type="dcterms:W3CDTF">2021-11-21T03:19:11Z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2052-10.1.0.7469</vt:lpwstr>
  </property>
</Properties>
</file>