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5" r:id="rId4"/>
    <p:sldMasterId id="2147483727" r:id="rId5"/>
  </p:sldMasterIdLst>
  <p:notesMasterIdLst>
    <p:notesMasterId r:id="rId23"/>
  </p:notesMasterIdLst>
  <p:sldIdLst>
    <p:sldId id="289" r:id="rId6"/>
    <p:sldId id="328" r:id="rId7"/>
    <p:sldId id="331" r:id="rId8"/>
    <p:sldId id="258" r:id="rId9"/>
    <p:sldId id="290" r:id="rId10"/>
    <p:sldId id="329" r:id="rId11"/>
    <p:sldId id="319" r:id="rId12"/>
    <p:sldId id="342" r:id="rId13"/>
    <p:sldId id="344" r:id="rId14"/>
    <p:sldId id="347" r:id="rId15"/>
    <p:sldId id="285" r:id="rId16"/>
    <p:sldId id="291" r:id="rId17"/>
    <p:sldId id="346" r:id="rId18"/>
    <p:sldId id="345" r:id="rId19"/>
    <p:sldId id="257" r:id="rId20"/>
    <p:sldId id="339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B4B"/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thangvt4@gmail.com" userId="5d435cf3de1ee224" providerId="LiveId" clId="{CBDD0ABE-51DC-407F-8669-1DBB1CE6DAEB}"/>
    <pc:docChg chg="undo redo custSel addSld delSld modSld sldOrd modShowInfo">
      <pc:chgData name="ducthangvt4@gmail.com" userId="5d435cf3de1ee224" providerId="LiveId" clId="{CBDD0ABE-51DC-407F-8669-1DBB1CE6DAEB}" dt="2021-10-01T16:19:53.999" v="1149"/>
      <pc:docMkLst>
        <pc:docMk/>
      </pc:docMkLst>
      <pc:sldChg chg="addSp delSp modSp mod ord modTransition delAnim modAnim">
        <pc:chgData name="ducthangvt4@gmail.com" userId="5d435cf3de1ee224" providerId="LiveId" clId="{CBDD0ABE-51DC-407F-8669-1DBB1CE6DAEB}" dt="2021-10-01T15:48:47.464" v="1124"/>
        <pc:sldMkLst>
          <pc:docMk/>
          <pc:sldMk cId="2521752918" sldId="257"/>
        </pc:sldMkLst>
        <pc:spChg chg="del">
          <ac:chgData name="ducthangvt4@gmail.com" userId="5d435cf3de1ee224" providerId="LiveId" clId="{CBDD0ABE-51DC-407F-8669-1DBB1CE6DAEB}" dt="2021-10-01T10:44:15.001" v="1056" actId="478"/>
          <ac:spMkLst>
            <pc:docMk/>
            <pc:sldMk cId="2521752918" sldId="257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44:19.647" v="1057" actId="478"/>
          <ac:spMkLst>
            <pc:docMk/>
            <pc:sldMk cId="2521752918" sldId="257"/>
            <ac:spMk id="4" creationId="{68D52934-443D-4D56-BAA5-805091BBF1E5}"/>
          </ac:spMkLst>
        </pc:spChg>
        <pc:spChg chg="add mod">
          <ac:chgData name="ducthangvt4@gmail.com" userId="5d435cf3de1ee224" providerId="LiveId" clId="{CBDD0ABE-51DC-407F-8669-1DBB1CE6DAEB}" dt="2021-10-01T10:44:36.487" v="1063" actId="20577"/>
          <ac:spMkLst>
            <pc:docMk/>
            <pc:sldMk cId="2521752918" sldId="257"/>
            <ac:spMk id="10" creationId="{D4334B2C-FD77-482E-AD20-A38E2080C766}"/>
          </ac:spMkLst>
        </pc:spChg>
        <pc:spChg chg="del">
          <ac:chgData name="ducthangvt4@gmail.com" userId="5d435cf3de1ee224" providerId="LiveId" clId="{CBDD0ABE-51DC-407F-8669-1DBB1CE6DAEB}" dt="2021-10-01T10:44:44.825" v="1064" actId="478"/>
          <ac:spMkLst>
            <pc:docMk/>
            <pc:sldMk cId="2521752918" sldId="257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46:31.181" v="1116" actId="478"/>
          <ac:picMkLst>
            <pc:docMk/>
            <pc:sldMk cId="2521752918" sldId="257"/>
            <ac:picMk id="2" creationId="{E2C71B82-881F-4CAF-8A51-32197C6BB0D5}"/>
          </ac:picMkLst>
        </pc:picChg>
        <pc:picChg chg="add del mod">
          <ac:chgData name="ducthangvt4@gmail.com" userId="5d435cf3de1ee224" providerId="LiveId" clId="{CBDD0ABE-51DC-407F-8669-1DBB1CE6DAEB}" dt="2021-10-01T15:47:05.361" v="1118" actId="21"/>
          <ac:picMkLst>
            <pc:docMk/>
            <pc:sldMk cId="2521752918" sldId="257"/>
            <ac:picMk id="3" creationId="{E53EB6F5-9DD4-4528-969B-6D4D34731464}"/>
          </ac:picMkLst>
        </pc:picChg>
        <pc:picChg chg="add del mod">
          <ac:chgData name="ducthangvt4@gmail.com" userId="5d435cf3de1ee224" providerId="LiveId" clId="{CBDD0ABE-51DC-407F-8669-1DBB1CE6DAEB}" dt="2021-10-01T15:47:41.116" v="1123"/>
          <ac:picMkLst>
            <pc:docMk/>
            <pc:sldMk cId="2521752918" sldId="257"/>
            <ac:picMk id="4" creationId="{28749A1A-604C-4BC1-AD90-5D5BF199F1D1}"/>
          </ac:picMkLst>
        </pc:picChg>
        <pc:picChg chg="add mod">
          <ac:chgData name="ducthangvt4@gmail.com" userId="5d435cf3de1ee224" providerId="LiveId" clId="{CBDD0ABE-51DC-407F-8669-1DBB1CE6DAEB}" dt="2021-10-01T15:48:47.464" v="1124"/>
          <ac:picMkLst>
            <pc:docMk/>
            <pc:sldMk cId="2521752918" sldId="257"/>
            <ac:picMk id="5" creationId="{E1981C9F-B47A-44DB-B077-D6A5EF3B1A05}"/>
          </ac:picMkLst>
        </pc:picChg>
        <pc:picChg chg="mod">
          <ac:chgData name="ducthangvt4@gmail.com" userId="5d435cf3de1ee224" providerId="LiveId" clId="{CBDD0ABE-51DC-407F-8669-1DBB1CE6DAEB}" dt="2021-10-01T10:44:33.843" v="1061" actId="1076"/>
          <ac:picMkLst>
            <pc:docMk/>
            <pc:sldMk cId="2521752918" sldId="257"/>
            <ac:picMk id="8" creationId="{62E0F0DF-BFB1-4FA8-979C-38D4CCCDD192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5:23:34.384" v="1084"/>
        <pc:sldMkLst>
          <pc:docMk/>
          <pc:sldMk cId="2919699170" sldId="258"/>
        </pc:sldMkLst>
        <pc:spChg chg="add del mod">
          <ac:chgData name="ducthangvt4@gmail.com" userId="5d435cf3de1ee224" providerId="LiveId" clId="{CBDD0ABE-51DC-407F-8669-1DBB1CE6DAEB}" dt="2021-09-28T02:30:14.360" v="237" actId="478"/>
          <ac:spMkLst>
            <pc:docMk/>
            <pc:sldMk cId="2919699170" sldId="258"/>
            <ac:spMk id="33" creationId="{B9C8E192-B498-4B03-903C-84AF2A3B058D}"/>
          </ac:spMkLst>
        </pc:spChg>
        <pc:spChg chg="add del mod">
          <ac:chgData name="ducthangvt4@gmail.com" userId="5d435cf3de1ee224" providerId="LiveId" clId="{CBDD0ABE-51DC-407F-8669-1DBB1CE6DAEB}" dt="2021-09-27T17:24:33.231" v="27"/>
          <ac:spMkLst>
            <pc:docMk/>
            <pc:sldMk cId="2919699170" sldId="258"/>
            <ac:spMk id="34" creationId="{3BF765B5-3EB2-43DB-9570-4F7206B16BA2}"/>
          </ac:spMkLst>
        </pc:spChg>
        <pc:spChg chg="add mod">
          <ac:chgData name="ducthangvt4@gmail.com" userId="5d435cf3de1ee224" providerId="LiveId" clId="{CBDD0ABE-51DC-407F-8669-1DBB1CE6DAEB}" dt="2021-09-29T10:37:24.027" v="316" actId="20577"/>
          <ac:spMkLst>
            <pc:docMk/>
            <pc:sldMk cId="2919699170" sldId="258"/>
            <ac:spMk id="35" creationId="{62AAA2E7-7E67-4950-9B37-20CDBFC10245}"/>
          </ac:spMkLst>
        </pc:spChg>
        <pc:spChg chg="add mod">
          <ac:chgData name="ducthangvt4@gmail.com" userId="5d435cf3de1ee224" providerId="LiveId" clId="{CBDD0ABE-51DC-407F-8669-1DBB1CE6DAEB}" dt="2021-09-27T17:28:27.073" v="70" actId="1076"/>
          <ac:spMkLst>
            <pc:docMk/>
            <pc:sldMk cId="2919699170" sldId="258"/>
            <ac:spMk id="36" creationId="{B3F3A133-EA95-4D0B-914F-02780DA44A0A}"/>
          </ac:spMkLst>
        </pc:spChg>
        <pc:spChg chg="add mod">
          <ac:chgData name="ducthangvt4@gmail.com" userId="5d435cf3de1ee224" providerId="LiveId" clId="{CBDD0ABE-51DC-407F-8669-1DBB1CE6DAEB}" dt="2021-09-28T02:30:23.118" v="238" actId="1076"/>
          <ac:spMkLst>
            <pc:docMk/>
            <pc:sldMk cId="2919699170" sldId="258"/>
            <ac:spMk id="37" creationId="{775D6EE1-E215-4DE6-B01A-24815BD6EDC4}"/>
          </ac:spMkLst>
        </pc:spChg>
        <pc:spChg chg="del mod">
          <ac:chgData name="ducthangvt4@gmail.com" userId="5d435cf3de1ee224" providerId="LiveId" clId="{CBDD0ABE-51DC-407F-8669-1DBB1CE6DAEB}" dt="2021-09-27T17:29:01.229" v="72"/>
          <ac:spMkLst>
            <pc:docMk/>
            <pc:sldMk cId="2919699170" sldId="258"/>
            <ac:spMk id="59" creationId="{1B38B015-B189-434C-AA3E-89BFBF20606F}"/>
          </ac:spMkLst>
        </pc:spChg>
        <pc:spChg chg="mod">
          <ac:chgData name="ducthangvt4@gmail.com" userId="5d435cf3de1ee224" providerId="LiveId" clId="{CBDD0ABE-51DC-407F-8669-1DBB1CE6DAEB}" dt="2021-09-27T17:25:46.785" v="41" actId="21"/>
          <ac:spMkLst>
            <pc:docMk/>
            <pc:sldMk cId="2919699170" sldId="258"/>
            <ac:spMk id="67" creationId="{54488AC4-0A64-404D-B02D-AA9EAF31FB61}"/>
          </ac:spMkLst>
        </pc:spChg>
        <pc:spChg chg="mod">
          <ac:chgData name="ducthangvt4@gmail.com" userId="5d435cf3de1ee224" providerId="LiveId" clId="{CBDD0ABE-51DC-407F-8669-1DBB1CE6DAEB}" dt="2021-09-27T17:28:17.061" v="68" actId="21"/>
          <ac:spMkLst>
            <pc:docMk/>
            <pc:sldMk cId="2919699170" sldId="258"/>
            <ac:spMk id="72" creationId="{C2BB8882-C44C-4CE2-89CF-A219E592AD16}"/>
          </ac:spMkLst>
        </pc:spChg>
        <pc:picChg chg="add del mod">
          <ac:chgData name="ducthangvt4@gmail.com" userId="5d435cf3de1ee224" providerId="LiveId" clId="{CBDD0ABE-51DC-407F-8669-1DBB1CE6DAEB}" dt="2021-10-01T15:22:53.396" v="1083"/>
          <ac:picMkLst>
            <pc:docMk/>
            <pc:sldMk cId="2919699170" sldId="258"/>
            <ac:picMk id="2" creationId="{17FC3F9A-C09D-4BC3-B383-D1FC944CDE1C}"/>
          </ac:picMkLst>
        </pc:picChg>
        <pc:picChg chg="add mod">
          <ac:chgData name="ducthangvt4@gmail.com" userId="5d435cf3de1ee224" providerId="LiveId" clId="{CBDD0ABE-51DC-407F-8669-1DBB1CE6DAEB}" dt="2021-10-01T15:23:34.384" v="1084"/>
          <ac:picMkLst>
            <pc:docMk/>
            <pc:sldMk cId="2919699170" sldId="258"/>
            <ac:picMk id="5" creationId="{59A905E9-B706-40FD-A68C-F8ACE65D8BE4}"/>
          </ac:picMkLst>
        </pc:picChg>
        <pc:picChg chg="mod">
          <ac:chgData name="ducthangvt4@gmail.com" userId="5d435cf3de1ee224" providerId="LiveId" clId="{CBDD0ABE-51DC-407F-8669-1DBB1CE6DAEB}" dt="2021-09-28T15:54:24.420" v="312" actId="1076"/>
          <ac:picMkLst>
            <pc:docMk/>
            <pc:sldMk cId="2919699170" sldId="258"/>
            <ac:picMk id="57" creationId="{00000000-0000-0000-0000-000000000000}"/>
          </ac:picMkLst>
        </pc:picChg>
      </pc:sldChg>
      <pc:sldChg chg="del modTransition">
        <pc:chgData name="ducthangvt4@gmail.com" userId="5d435cf3de1ee224" providerId="LiveId" clId="{CBDD0ABE-51DC-407F-8669-1DBB1CE6DAEB}" dt="2021-10-01T10:24:21.941" v="771" actId="47"/>
        <pc:sldMkLst>
          <pc:docMk/>
          <pc:sldMk cId="1545355887" sldId="259"/>
        </pc:sldMkLst>
      </pc:sldChg>
      <pc:sldChg chg="del modTransition">
        <pc:chgData name="ducthangvt4@gmail.com" userId="5d435cf3de1ee224" providerId="LiveId" clId="{CBDD0ABE-51DC-407F-8669-1DBB1CE6DAEB}" dt="2021-10-01T10:24:23.090" v="772" actId="47"/>
        <pc:sldMkLst>
          <pc:docMk/>
          <pc:sldMk cId="1498028929" sldId="260"/>
        </pc:sldMkLst>
      </pc:sldChg>
      <pc:sldChg chg="del modTransition">
        <pc:chgData name="ducthangvt4@gmail.com" userId="5d435cf3de1ee224" providerId="LiveId" clId="{CBDD0ABE-51DC-407F-8669-1DBB1CE6DAEB}" dt="2021-10-01T10:24:26.125" v="775" actId="47"/>
        <pc:sldMkLst>
          <pc:docMk/>
          <pc:sldMk cId="2910948762" sldId="261"/>
        </pc:sldMkLst>
      </pc:sldChg>
      <pc:sldChg chg="addSp delSp modSp mod modTransition delAnim">
        <pc:chgData name="ducthangvt4@gmail.com" userId="5d435cf3de1ee224" providerId="LiveId" clId="{CBDD0ABE-51DC-407F-8669-1DBB1CE6DAEB}" dt="2021-10-01T15:59:19.047" v="1127"/>
        <pc:sldMkLst>
          <pc:docMk/>
          <pc:sldMk cId="4235714822" sldId="262"/>
        </pc:sldMkLst>
        <pc:spChg chg="mod">
          <ac:chgData name="ducthangvt4@gmail.com" userId="5d435cf3de1ee224" providerId="LiveId" clId="{CBDD0ABE-51DC-407F-8669-1DBB1CE6DAEB}" dt="2021-10-01T10:34:41.641" v="1043" actId="208"/>
          <ac:spMkLst>
            <pc:docMk/>
            <pc:sldMk cId="4235714822" sldId="262"/>
            <ac:spMk id="3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3:38.700" v="1038" actId="255"/>
          <ac:spMkLst>
            <pc:docMk/>
            <pc:sldMk cId="4235714822" sldId="262"/>
            <ac:spMk id="8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17.207" v="1048" actId="113"/>
          <ac:spMkLst>
            <pc:docMk/>
            <pc:sldMk cId="4235714822" sldId="262"/>
            <ac:spMk id="12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33.159" v="1050" actId="113"/>
          <ac:spMkLst>
            <pc:docMk/>
            <pc:sldMk cId="4235714822" sldId="262"/>
            <ac:spMk id="16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26:16.984" v="800"/>
          <ac:spMkLst>
            <pc:docMk/>
            <pc:sldMk cId="4235714822" sldId="262"/>
            <ac:spMk id="23" creationId="{B306B257-5735-4752-9F15-2C8A017D1DF4}"/>
          </ac:spMkLst>
        </pc:spChg>
        <pc:spChg chg="add mod">
          <ac:chgData name="ducthangvt4@gmail.com" userId="5d435cf3de1ee224" providerId="LiveId" clId="{CBDD0ABE-51DC-407F-8669-1DBB1CE6DAEB}" dt="2021-10-01T10:27:48.187" v="885" actId="1076"/>
          <ac:spMkLst>
            <pc:docMk/>
            <pc:sldMk cId="4235714822" sldId="262"/>
            <ac:spMk id="24" creationId="{1A75E695-291D-4549-9138-FE8923C6A3C3}"/>
          </ac:spMkLst>
        </pc:spChg>
        <pc:spChg chg="del">
          <ac:chgData name="ducthangvt4@gmail.com" userId="5d435cf3de1ee224" providerId="LiveId" clId="{CBDD0ABE-51DC-407F-8669-1DBB1CE6DAEB}" dt="2021-10-01T10:25:41.042" v="790" actId="478"/>
          <ac:spMkLst>
            <pc:docMk/>
            <pc:sldMk cId="4235714822" sldId="262"/>
            <ac:spMk id="33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34.887" v="788" actId="478"/>
          <ac:spMkLst>
            <pc:docMk/>
            <pc:sldMk cId="4235714822" sldId="262"/>
            <ac:spMk id="34" creationId="{F4FE1BDE-7998-4C82-8642-2193CD760FD9}"/>
          </ac:spMkLst>
        </pc:spChg>
        <pc:spChg chg="del">
          <ac:chgData name="ducthangvt4@gmail.com" userId="5d435cf3de1ee224" providerId="LiveId" clId="{CBDD0ABE-51DC-407F-8669-1DBB1CE6DAEB}" dt="2021-10-01T10:25:44.765" v="791" actId="478"/>
          <ac:spMkLst>
            <pc:docMk/>
            <pc:sldMk cId="4235714822" sldId="262"/>
            <ac:spMk id="35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46.927" v="792" actId="478"/>
          <ac:spMkLst>
            <pc:docMk/>
            <pc:sldMk cId="4235714822" sldId="262"/>
            <ac:spMk id="36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10:32:52.555" v="1032" actId="1076"/>
          <ac:grpSpMkLst>
            <pc:docMk/>
            <pc:sldMk cId="4235714822" sldId="262"/>
            <ac:grpSpMk id="17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5.515" v="1033" actId="1076"/>
          <ac:grpSpMkLst>
            <pc:docMk/>
            <pc:sldMk cId="4235714822" sldId="262"/>
            <ac:grpSpMk id="18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8.091" v="1034" actId="1076"/>
          <ac:grpSpMkLst>
            <pc:docMk/>
            <pc:sldMk cId="4235714822" sldId="262"/>
            <ac:grpSpMk id="22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59:19.047" v="1127"/>
          <ac:picMkLst>
            <pc:docMk/>
            <pc:sldMk cId="4235714822" sldId="262"/>
            <ac:picMk id="19" creationId="{95E2C3B4-61A1-449B-90CB-1BC53257025A}"/>
          </ac:picMkLst>
        </pc:picChg>
        <pc:picChg chg="add mod">
          <ac:chgData name="ducthangvt4@gmail.com" userId="5d435cf3de1ee224" providerId="LiveId" clId="{CBDD0ABE-51DC-407F-8669-1DBB1CE6DAEB}" dt="2021-10-01T10:27:12.642" v="877" actId="1076"/>
          <ac:picMkLst>
            <pc:docMk/>
            <pc:sldMk cId="4235714822" sldId="262"/>
            <ac:picMk id="27" creationId="{361AAEF1-83DB-49FB-8DFA-E326FDB4C689}"/>
          </ac:picMkLst>
        </pc:picChg>
        <pc:cxnChg chg="del">
          <ac:chgData name="ducthangvt4@gmail.com" userId="5d435cf3de1ee224" providerId="LiveId" clId="{CBDD0ABE-51DC-407F-8669-1DBB1CE6DAEB}" dt="2021-10-01T10:25:51.816" v="795" actId="478"/>
          <ac:cxnSpMkLst>
            <pc:docMk/>
            <pc:sldMk cId="4235714822" sldId="262"/>
            <ac:cxnSpMk id="19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50.215" v="794" actId="478"/>
          <ac:cxnSpMkLst>
            <pc:docMk/>
            <pc:sldMk cId="4235714822" sldId="262"/>
            <ac:cxnSpMk id="20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48.432" v="793" actId="478"/>
          <ac:cxnSpMkLst>
            <pc:docMk/>
            <pc:sldMk cId="4235714822" sldId="262"/>
            <ac:cxnSpMk id="21" creationId="{00000000-0000-0000-0000-000000000000}"/>
          </ac:cxnSpMkLst>
        </pc:cxnChg>
      </pc:sldChg>
      <pc:sldChg chg="del modTransition">
        <pc:chgData name="ducthangvt4@gmail.com" userId="5d435cf3de1ee224" providerId="LiveId" clId="{CBDD0ABE-51DC-407F-8669-1DBB1CE6DAEB}" dt="2021-10-01T10:43:29.095" v="1052" actId="47"/>
        <pc:sldMkLst>
          <pc:docMk/>
          <pc:sldMk cId="3203657553" sldId="263"/>
        </pc:sldMkLst>
      </pc:sldChg>
      <pc:sldChg chg="del modTransition">
        <pc:chgData name="ducthangvt4@gmail.com" userId="5d435cf3de1ee224" providerId="LiveId" clId="{CBDD0ABE-51DC-407F-8669-1DBB1CE6DAEB}" dt="2021-10-01T10:24:25.030" v="774" actId="47"/>
        <pc:sldMkLst>
          <pc:docMk/>
          <pc:sldMk cId="3447995816" sldId="265"/>
        </pc:sldMkLst>
      </pc:sldChg>
      <pc:sldChg chg="del modTransition">
        <pc:chgData name="ducthangvt4@gmail.com" userId="5d435cf3de1ee224" providerId="LiveId" clId="{CBDD0ABE-51DC-407F-8669-1DBB1CE6DAEB}" dt="2021-10-01T10:24:24.075" v="773" actId="47"/>
        <pc:sldMkLst>
          <pc:docMk/>
          <pc:sldMk cId="785320685" sldId="273"/>
        </pc:sldMkLst>
      </pc:sldChg>
      <pc:sldChg chg="del modTransition">
        <pc:chgData name="ducthangvt4@gmail.com" userId="5d435cf3de1ee224" providerId="LiveId" clId="{CBDD0ABE-51DC-407F-8669-1DBB1CE6DAEB}" dt="2021-10-01T10:24:31.729" v="776" actId="47"/>
        <pc:sldMkLst>
          <pc:docMk/>
          <pc:sldMk cId="3166216693" sldId="274"/>
        </pc:sldMkLst>
      </pc:sldChg>
      <pc:sldChg chg="del modTransition">
        <pc:chgData name="ducthangvt4@gmail.com" userId="5d435cf3de1ee224" providerId="LiveId" clId="{CBDD0ABE-51DC-407F-8669-1DBB1CE6DAEB}" dt="2021-10-01T10:24:33.244" v="777" actId="47"/>
        <pc:sldMkLst>
          <pc:docMk/>
          <pc:sldMk cId="3708365285" sldId="281"/>
        </pc:sldMkLst>
      </pc:sldChg>
      <pc:sldChg chg="del modTransition">
        <pc:chgData name="ducthangvt4@gmail.com" userId="5d435cf3de1ee224" providerId="LiveId" clId="{CBDD0ABE-51DC-407F-8669-1DBB1CE6DAEB}" dt="2021-10-01T10:24:35.621" v="779" actId="47"/>
        <pc:sldMkLst>
          <pc:docMk/>
          <pc:sldMk cId="170767657" sldId="282"/>
        </pc:sldMkLst>
      </pc:sldChg>
      <pc:sldChg chg="del modTransition">
        <pc:chgData name="ducthangvt4@gmail.com" userId="5d435cf3de1ee224" providerId="LiveId" clId="{CBDD0ABE-51DC-407F-8669-1DBB1CE6DAEB}" dt="2021-10-01T10:24:37.099" v="780" actId="47"/>
        <pc:sldMkLst>
          <pc:docMk/>
          <pc:sldMk cId="430117959" sldId="283"/>
        </pc:sldMkLst>
      </pc:sldChg>
      <pc:sldChg chg="addSp modSp del ord modTransition">
        <pc:chgData name="ducthangvt4@gmail.com" userId="5d435cf3de1ee224" providerId="LiveId" clId="{CBDD0ABE-51DC-407F-8669-1DBB1CE6DAEB}" dt="2021-10-01T15:37:11.112" v="1104"/>
        <pc:sldMkLst>
          <pc:docMk/>
          <pc:sldMk cId="4108442524" sldId="285"/>
        </pc:sldMkLst>
        <pc:picChg chg="add mod">
          <ac:chgData name="ducthangvt4@gmail.com" userId="5d435cf3de1ee224" providerId="LiveId" clId="{CBDD0ABE-51DC-407F-8669-1DBB1CE6DAEB}" dt="2021-10-01T15:37:11.112" v="1104"/>
          <ac:picMkLst>
            <pc:docMk/>
            <pc:sldMk cId="4108442524" sldId="285"/>
            <ac:picMk id="2" creationId="{25FE9F38-5F7A-403B-9C2B-706A9EB584AB}"/>
          </ac:picMkLst>
        </pc:picChg>
      </pc:sldChg>
      <pc:sldChg chg="del modTransition">
        <pc:chgData name="ducthangvt4@gmail.com" userId="5d435cf3de1ee224" providerId="LiveId" clId="{CBDD0ABE-51DC-407F-8669-1DBB1CE6DAEB}" dt="2021-10-01T10:24:34.579" v="778" actId="47"/>
        <pc:sldMkLst>
          <pc:docMk/>
          <pc:sldMk cId="3740555426" sldId="288"/>
        </pc:sldMkLst>
      </pc:sldChg>
      <pc:sldChg chg="addSp delSp modSp mod modTransition delAnim modAnim">
        <pc:chgData name="ducthangvt4@gmail.com" userId="5d435cf3de1ee224" providerId="LiveId" clId="{CBDD0ABE-51DC-407F-8669-1DBB1CE6DAEB}" dt="2021-10-01T16:02:28.315" v="1138"/>
        <pc:sldMkLst>
          <pc:docMk/>
          <pc:sldMk cId="268689261" sldId="289"/>
        </pc:sldMkLst>
        <pc:spChg chg="mod">
          <ac:chgData name="ducthangvt4@gmail.com" userId="5d435cf3de1ee224" providerId="LiveId" clId="{CBDD0ABE-51DC-407F-8669-1DBB1CE6DAEB}" dt="2021-10-01T05:59:38.787" v="689" actId="1076"/>
          <ac:spMkLst>
            <pc:docMk/>
            <pc:sldMk cId="268689261" sldId="289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09-27T17:33:17.430" v="77"/>
          <ac:spMkLst>
            <pc:docMk/>
            <pc:sldMk cId="268689261" sldId="289"/>
            <ac:spMk id="4" creationId="{C2B13807-4F2B-42CF-AE04-C711C2CE8909}"/>
          </ac:spMkLst>
        </pc:spChg>
        <pc:spChg chg="add del">
          <ac:chgData name="ducthangvt4@gmail.com" userId="5d435cf3de1ee224" providerId="LiveId" clId="{CBDD0ABE-51DC-407F-8669-1DBB1CE6DAEB}" dt="2021-09-27T17:33:36.911" v="80" actId="22"/>
          <ac:spMkLst>
            <pc:docMk/>
            <pc:sldMk cId="268689261" sldId="289"/>
            <ac:spMk id="10" creationId="{63E968A2-10E2-4041-A7BB-AE4BE02A45EE}"/>
          </ac:spMkLst>
        </pc:spChg>
        <pc:spChg chg="add del mod">
          <ac:chgData name="ducthangvt4@gmail.com" userId="5d435cf3de1ee224" providerId="LiveId" clId="{CBDD0ABE-51DC-407F-8669-1DBB1CE6DAEB}" dt="2021-10-01T05:56:52.316" v="678" actId="478"/>
          <ac:spMkLst>
            <pc:docMk/>
            <pc:sldMk cId="268689261" sldId="289"/>
            <ac:spMk id="11" creationId="{6EE4F826-18D2-4B8C-BE7A-9AF257BDA500}"/>
          </ac:spMkLst>
        </pc:spChg>
        <pc:spChg chg="del">
          <ac:chgData name="ducthangvt4@gmail.com" userId="5d435cf3de1ee224" providerId="LiveId" clId="{CBDD0ABE-51DC-407F-8669-1DBB1CE6DAEB}" dt="2021-09-27T17:19:43.680" v="0" actId="478"/>
          <ac:spMkLst>
            <pc:docMk/>
            <pc:sldMk cId="268689261" sldId="289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268689261" sldId="289"/>
            <ac:picMk id="3" creationId="{CBD1B4E4-59F7-442D-B209-B6CF6F10A30D}"/>
          </ac:picMkLst>
        </pc:picChg>
        <pc:picChg chg="add del mod">
          <ac:chgData name="ducthangvt4@gmail.com" userId="5d435cf3de1ee224" providerId="LiveId" clId="{CBDD0ABE-51DC-407F-8669-1DBB1CE6DAEB}" dt="2021-10-01T05:44:03.204" v="630" actId="21"/>
          <ac:picMkLst>
            <pc:docMk/>
            <pc:sldMk cId="268689261" sldId="289"/>
            <ac:picMk id="3" creationId="{D841DC7D-6492-4557-A2BE-21C6886FF21E}"/>
          </ac:picMkLst>
        </pc:picChg>
        <pc:picChg chg="add del mod">
          <ac:chgData name="ducthangvt4@gmail.com" userId="5d435cf3de1ee224" providerId="LiveId" clId="{CBDD0ABE-51DC-407F-8669-1DBB1CE6DAEB}" dt="2021-09-28T07:47:47.735" v="240" actId="478"/>
          <ac:picMkLst>
            <pc:docMk/>
            <pc:sldMk cId="268689261" sldId="289"/>
            <ac:picMk id="3" creationId="{E9F5BD4D-EC7A-4D57-ACCC-B2908837B64E}"/>
          </ac:picMkLst>
        </pc:picChg>
        <pc:picChg chg="add del mod">
          <ac:chgData name="ducthangvt4@gmail.com" userId="5d435cf3de1ee224" providerId="LiveId" clId="{CBDD0ABE-51DC-407F-8669-1DBB1CE6DAEB}" dt="2021-09-28T07:50:46.736" v="244"/>
          <ac:picMkLst>
            <pc:docMk/>
            <pc:sldMk cId="268689261" sldId="289"/>
            <ac:picMk id="4" creationId="{23CDB477-E0C6-4805-AA8F-D7084D046E22}"/>
          </ac:picMkLst>
        </pc:picChg>
        <pc:picChg chg="add mod">
          <ac:chgData name="ducthangvt4@gmail.com" userId="5d435cf3de1ee224" providerId="LiveId" clId="{CBDD0ABE-51DC-407F-8669-1DBB1CE6DAEB}" dt="2021-10-01T16:02:28.315" v="1138"/>
          <ac:picMkLst>
            <pc:docMk/>
            <pc:sldMk cId="268689261" sldId="289"/>
            <ac:picMk id="4" creationId="{D4F113CE-55D1-45FB-B527-DFE9C9682BBD}"/>
          </ac:picMkLst>
        </pc:picChg>
        <pc:picChg chg="add del mod">
          <ac:chgData name="ducthangvt4@gmail.com" userId="5d435cf3de1ee224" providerId="LiveId" clId="{CBDD0ABE-51DC-407F-8669-1DBB1CE6DAEB}" dt="2021-09-28T07:51:57.236" v="246"/>
          <ac:picMkLst>
            <pc:docMk/>
            <pc:sldMk cId="268689261" sldId="289"/>
            <ac:picMk id="5" creationId="{EAB9F19B-8189-4A50-9917-49CD3B2034C9}"/>
          </ac:picMkLst>
        </pc:picChg>
        <pc:picChg chg="add del mod">
          <ac:chgData name="ducthangvt4@gmail.com" userId="5d435cf3de1ee224" providerId="LiveId" clId="{CBDD0ABE-51DC-407F-8669-1DBB1CE6DAEB}" dt="2021-09-28T07:52:48.159" v="248"/>
          <ac:picMkLst>
            <pc:docMk/>
            <pc:sldMk cId="268689261" sldId="289"/>
            <ac:picMk id="6" creationId="{5BA61073-782C-410E-90EF-F7ADAA2F6621}"/>
          </ac:picMkLst>
        </pc:picChg>
        <pc:picChg chg="add del mod">
          <ac:chgData name="ducthangvt4@gmail.com" userId="5d435cf3de1ee224" providerId="LiveId" clId="{CBDD0ABE-51DC-407F-8669-1DBB1CE6DAEB}" dt="2021-09-28T07:53:46.676" v="250"/>
          <ac:picMkLst>
            <pc:docMk/>
            <pc:sldMk cId="268689261" sldId="289"/>
            <ac:picMk id="7" creationId="{028ECBD2-17FB-4A2E-AE01-5BD51F7680D9}"/>
          </ac:picMkLst>
        </pc:picChg>
        <pc:picChg chg="mod">
          <ac:chgData name="ducthangvt4@gmail.com" userId="5d435cf3de1ee224" providerId="LiveId" clId="{CBDD0ABE-51DC-407F-8669-1DBB1CE6DAEB}" dt="2021-09-28T08:10:03.694" v="308" actId="1076"/>
          <ac:picMkLst>
            <pc:docMk/>
            <pc:sldMk cId="268689261" sldId="289"/>
            <ac:picMk id="8" creationId="{62E0F0DF-BFB1-4FA8-979C-38D4CCCDD192}"/>
          </ac:picMkLst>
        </pc:picChg>
        <pc:picChg chg="mod">
          <ac:chgData name="ducthangvt4@gmail.com" userId="5d435cf3de1ee224" providerId="LiveId" clId="{CBDD0ABE-51DC-407F-8669-1DBB1CE6DAEB}" dt="2021-09-28T08:09:52.214" v="306" actId="1076"/>
          <ac:picMkLst>
            <pc:docMk/>
            <pc:sldMk cId="268689261" sldId="289"/>
            <ac:picMk id="9" creationId="{73BBA8D2-0ABE-4E1A-ACE3-5E78A1CC5546}"/>
          </ac:picMkLst>
        </pc:picChg>
        <pc:picChg chg="add del mod">
          <ac:chgData name="ducthangvt4@gmail.com" userId="5d435cf3de1ee224" providerId="LiveId" clId="{CBDD0ABE-51DC-407F-8669-1DBB1CE6DAEB}" dt="2021-09-28T08:02:57.352" v="256"/>
          <ac:picMkLst>
            <pc:docMk/>
            <pc:sldMk cId="268689261" sldId="289"/>
            <ac:picMk id="10" creationId="{CCF2642F-2AAD-4302-9900-FB77C9B2CDA8}"/>
          </ac:picMkLst>
        </pc:picChg>
        <pc:picChg chg="del">
          <ac:chgData name="ducthangvt4@gmail.com" userId="5d435cf3de1ee224" providerId="LiveId" clId="{CBDD0ABE-51DC-407F-8669-1DBB1CE6DAEB}" dt="2021-09-28T07:48:40.889" v="241" actId="478"/>
          <ac:picMkLst>
            <pc:docMk/>
            <pc:sldMk cId="268689261" sldId="289"/>
            <ac:picMk id="18" creationId="{613EBE38-2862-4656-BF30-A637C4B87A33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14:27.528" v="1079"/>
        <pc:sldMkLst>
          <pc:docMk/>
          <pc:sldMk cId="2924302847" sldId="290"/>
        </pc:sldMkLst>
        <pc:spChg chg="add del mod">
          <ac:chgData name="ducthangvt4@gmail.com" userId="5d435cf3de1ee224" providerId="LiveId" clId="{CBDD0ABE-51DC-407F-8669-1DBB1CE6DAEB}" dt="2021-09-27T17:37:53.356" v="182"/>
          <ac:spMkLst>
            <pc:docMk/>
            <pc:sldMk cId="2924302847" sldId="290"/>
            <ac:spMk id="10" creationId="{B809942E-ADA8-42F9-9FCB-58FCC5DC3631}"/>
          </ac:spMkLst>
        </pc:spChg>
        <pc:spChg chg="add del mod">
          <ac:chgData name="ducthangvt4@gmail.com" userId="5d435cf3de1ee224" providerId="LiveId" clId="{CBDD0ABE-51DC-407F-8669-1DBB1CE6DAEB}" dt="2021-09-27T17:37:58.172" v="184"/>
          <ac:spMkLst>
            <pc:docMk/>
            <pc:sldMk cId="2924302847" sldId="290"/>
            <ac:spMk id="11" creationId="{B714FDD2-5FDB-4DEF-92E0-F0085DA0D058}"/>
          </ac:spMkLst>
        </pc:spChg>
        <pc:spChg chg="add mod">
          <ac:chgData name="ducthangvt4@gmail.com" userId="5d435cf3de1ee224" providerId="LiveId" clId="{CBDD0ABE-51DC-407F-8669-1DBB1CE6DAEB}" dt="2021-10-01T05:12:12.261" v="441" actId="1076"/>
          <ac:spMkLst>
            <pc:docMk/>
            <pc:sldMk cId="2924302847" sldId="290"/>
            <ac:spMk id="13" creationId="{019A05B7-5C51-49A3-B8EC-F66D87CD9E9D}"/>
          </ac:spMkLst>
        </pc:spChg>
        <pc:spChg chg="del">
          <ac:chgData name="ducthangvt4@gmail.com" userId="5d435cf3de1ee224" providerId="LiveId" clId="{CBDD0ABE-51DC-407F-8669-1DBB1CE6DAEB}" dt="2021-09-27T17:37:30.116" v="177" actId="478"/>
          <ac:spMkLst>
            <pc:docMk/>
            <pc:sldMk cId="2924302847" sldId="290"/>
            <ac:spMk id="15" creationId="{BE2C6A5B-C2D7-46AC-85BC-15D59BC14AF1}"/>
          </ac:spMkLst>
        </pc:spChg>
        <pc:spChg chg="del">
          <ac:chgData name="ducthangvt4@gmail.com" userId="5d435cf3de1ee224" providerId="LiveId" clId="{CBDD0ABE-51DC-407F-8669-1DBB1CE6DAEB}" dt="2021-09-27T17:37:31.696" v="178" actId="478"/>
          <ac:spMkLst>
            <pc:docMk/>
            <pc:sldMk cId="2924302847" sldId="290"/>
            <ac:spMk id="25" creationId="{63367224-4F19-433B-9910-73D61E8C0018}"/>
          </ac:spMkLst>
        </pc:spChg>
        <pc:spChg chg="del">
          <ac:chgData name="ducthangvt4@gmail.com" userId="5d435cf3de1ee224" providerId="LiveId" clId="{CBDD0ABE-51DC-407F-8669-1DBB1CE6DAEB}" dt="2021-09-27T17:37:34.328" v="179" actId="478"/>
          <ac:spMkLst>
            <pc:docMk/>
            <pc:sldMk cId="2924302847" sldId="290"/>
            <ac:spMk id="26" creationId="{8A6A2D89-2C97-4F07-AF98-F75F321A7056}"/>
          </ac:spMkLst>
        </pc:spChg>
        <pc:grpChg chg="del">
          <ac:chgData name="ducthangvt4@gmail.com" userId="5d435cf3de1ee224" providerId="LiveId" clId="{CBDD0ABE-51DC-407F-8669-1DBB1CE6DAEB}" dt="2021-09-27T17:37:38.498" v="180" actId="478"/>
          <ac:grpSpMkLst>
            <pc:docMk/>
            <pc:sldMk cId="2924302847" sldId="290"/>
            <ac:grpSpMk id="16" creationId="{F5908934-5AF9-4B0F-81A1-30CF8A21A257}"/>
          </ac:grpSpMkLst>
        </pc:grpChg>
        <pc:picChg chg="add mod">
          <ac:chgData name="ducthangvt4@gmail.com" userId="5d435cf3de1ee224" providerId="LiveId" clId="{CBDD0ABE-51DC-407F-8669-1DBB1CE6DAEB}" dt="2021-09-27T18:00:44.996" v="223"/>
          <ac:picMkLst>
            <pc:docMk/>
            <pc:sldMk cId="2924302847" sldId="290"/>
            <ac:picMk id="2" creationId="{491070EE-EE85-412D-B0C7-D4E42BD5AAB2}"/>
          </ac:picMkLst>
        </pc:picChg>
        <pc:picChg chg="add mod">
          <ac:chgData name="ducthangvt4@gmail.com" userId="5d435cf3de1ee224" providerId="LiveId" clId="{CBDD0ABE-51DC-407F-8669-1DBB1CE6DAEB}" dt="2021-10-01T15:14:27.528" v="1079"/>
          <ac:picMkLst>
            <pc:docMk/>
            <pc:sldMk cId="2924302847" sldId="290"/>
            <ac:picMk id="2" creationId="{8F0297F8-39F7-4E07-8240-A4908606F8C6}"/>
          </ac:picMkLst>
        </pc:picChg>
        <pc:picChg chg="add del mod">
          <ac:chgData name="ducthangvt4@gmail.com" userId="5d435cf3de1ee224" providerId="LiveId" clId="{CBDD0ABE-51DC-407F-8669-1DBB1CE6DAEB}" dt="2021-09-28T08:00:07.482" v="253" actId="478"/>
          <ac:picMkLst>
            <pc:docMk/>
            <pc:sldMk cId="2924302847" sldId="290"/>
            <ac:picMk id="2" creationId="{9A24FD30-6234-43D7-BC36-AB2508D27603}"/>
          </ac:picMkLst>
        </pc:picChg>
        <pc:picChg chg="add del mod">
          <ac:chgData name="ducthangvt4@gmail.com" userId="5d435cf3de1ee224" providerId="LiveId" clId="{CBDD0ABE-51DC-407F-8669-1DBB1CE6DAEB}" dt="2021-09-28T08:04:51.887" v="258"/>
          <ac:picMkLst>
            <pc:docMk/>
            <pc:sldMk cId="2924302847" sldId="290"/>
            <ac:picMk id="3" creationId="{7D469C14-DC30-4124-8734-304E3B7EB487}"/>
          </ac:picMkLst>
        </pc:picChg>
        <pc:picChg chg="add del mod">
          <ac:chgData name="ducthangvt4@gmail.com" userId="5d435cf3de1ee224" providerId="LiveId" clId="{CBDD0ABE-51DC-407F-8669-1DBB1CE6DAEB}" dt="2021-09-28T08:08:43.980" v="259" actId="21"/>
          <ac:picMkLst>
            <pc:docMk/>
            <pc:sldMk cId="2924302847" sldId="290"/>
            <ac:picMk id="4" creationId="{960F91E1-148B-4D23-9113-8A6C28A5805D}"/>
          </ac:picMkLst>
        </pc:picChg>
        <pc:picChg chg="add mod">
          <ac:chgData name="ducthangvt4@gmail.com" userId="5d435cf3de1ee224" providerId="LiveId" clId="{CBDD0ABE-51DC-407F-8669-1DBB1CE6DAEB}" dt="2021-09-27T17:38:40.955" v="188" actId="1076"/>
          <ac:picMkLst>
            <pc:docMk/>
            <pc:sldMk cId="2924302847" sldId="290"/>
            <ac:picMk id="12" creationId="{F3431295-1F99-48D7-AD2A-FA4F557B6540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37:31.138" v="1105"/>
        <pc:sldMkLst>
          <pc:docMk/>
          <pc:sldMk cId="69427584" sldId="291"/>
        </pc:sldMkLst>
        <pc:picChg chg="add del mod">
          <ac:chgData name="ducthangvt4@gmail.com" userId="5d435cf3de1ee224" providerId="LiveId" clId="{CBDD0ABE-51DC-407F-8669-1DBB1CE6DAEB}" dt="2021-10-01T15:37:31.138" v="1105"/>
          <ac:picMkLst>
            <pc:docMk/>
            <pc:sldMk cId="69427584" sldId="291"/>
            <ac:picMk id="3" creationId="{AB82023E-FAE4-48D2-9B4F-E5F346B8C037}"/>
          </ac:picMkLst>
        </pc:picChg>
      </pc:sldChg>
      <pc:sldChg chg="addSp delSp modSp new del mod modTransition delAnim modAnim">
        <pc:chgData name="ducthangvt4@gmail.com" userId="5d435cf3de1ee224" providerId="LiveId" clId="{CBDD0ABE-51DC-407F-8669-1DBB1CE6DAEB}" dt="2021-10-01T09:26:44.111" v="743" actId="2696"/>
        <pc:sldMkLst>
          <pc:docMk/>
          <pc:sldMk cId="1297656852" sldId="291"/>
        </pc:sldMkLst>
        <pc:picChg chg="add mod">
          <ac:chgData name="ducthangvt4@gmail.com" userId="5d435cf3de1ee224" providerId="LiveId" clId="{CBDD0ABE-51DC-407F-8669-1DBB1CE6DAEB}" dt="2021-09-27T18:01:25.350" v="232" actId="14100"/>
          <ac:picMkLst>
            <pc:docMk/>
            <pc:sldMk cId="1297656852" sldId="291"/>
            <ac:picMk id="2" creationId="{4E6781BE-0549-4930-BF77-A50B15936E56}"/>
          </ac:picMkLst>
        </pc:picChg>
        <pc:picChg chg="add del mod">
          <ac:chgData name="ducthangvt4@gmail.com" userId="5d435cf3de1ee224" providerId="LiveId" clId="{CBDD0ABE-51DC-407F-8669-1DBB1CE6DAEB}" dt="2021-09-28T08:00:16.851" v="254" actId="478"/>
          <ac:picMkLst>
            <pc:docMk/>
            <pc:sldMk cId="1297656852" sldId="291"/>
            <ac:picMk id="3" creationId="{64D83224-3D14-42C7-B55E-8B9AF47315A5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26:08.731" v="1090"/>
        <pc:sldMkLst>
          <pc:docMk/>
          <pc:sldMk cId="2201940482" sldId="319"/>
        </pc:sldMkLst>
        <pc:picChg chg="add del mod">
          <ac:chgData name="ducthangvt4@gmail.com" userId="5d435cf3de1ee224" providerId="LiveId" clId="{CBDD0ABE-51DC-407F-8669-1DBB1CE6DAEB}" dt="2021-10-01T15:24:45.305" v="1086"/>
          <ac:picMkLst>
            <pc:docMk/>
            <pc:sldMk cId="2201940482" sldId="319"/>
            <ac:picMk id="2" creationId="{9D1968FF-3F02-47F6-B432-4E9320D414D4}"/>
          </ac:picMkLst>
        </pc:picChg>
        <pc:picChg chg="add del mod">
          <ac:chgData name="ducthangvt4@gmail.com" userId="5d435cf3de1ee224" providerId="LiveId" clId="{CBDD0ABE-51DC-407F-8669-1DBB1CE6DAEB}" dt="2021-10-01T15:25:48.361" v="1089"/>
          <ac:picMkLst>
            <pc:docMk/>
            <pc:sldMk cId="2201940482" sldId="319"/>
            <ac:picMk id="3" creationId="{F8BF1E46-376F-4941-ACD0-283F4EFE79D8}"/>
          </ac:picMkLst>
        </pc:picChg>
        <pc:picChg chg="add mod">
          <ac:chgData name="ducthangvt4@gmail.com" userId="5d435cf3de1ee224" providerId="LiveId" clId="{CBDD0ABE-51DC-407F-8669-1DBB1CE6DAEB}" dt="2021-10-01T15:26:08.731" v="1090"/>
          <ac:picMkLst>
            <pc:docMk/>
            <pc:sldMk cId="2201940482" sldId="319"/>
            <ac:picMk id="4" creationId="{EBE8176B-D10A-418E-8601-EB5809B0405B}"/>
          </ac:picMkLst>
        </pc:picChg>
      </pc:sldChg>
      <pc:sldChg chg="addSp modSp modTransition">
        <pc:chgData name="ducthangvt4@gmail.com" userId="5d435cf3de1ee224" providerId="LiveId" clId="{CBDD0ABE-51DC-407F-8669-1DBB1CE6DAEB}" dt="2021-10-01T15:26:50.303" v="1091"/>
        <pc:sldMkLst>
          <pc:docMk/>
          <pc:sldMk cId="3644125320" sldId="320"/>
        </pc:sldMkLst>
        <pc:picChg chg="add mod">
          <ac:chgData name="ducthangvt4@gmail.com" userId="5d435cf3de1ee224" providerId="LiveId" clId="{CBDD0ABE-51DC-407F-8669-1DBB1CE6DAEB}" dt="2021-10-01T15:26:50.303" v="1091"/>
          <ac:picMkLst>
            <pc:docMk/>
            <pc:sldMk cId="3644125320" sldId="320"/>
            <ac:picMk id="5" creationId="{82C02F1A-D3E9-4C96-BE9F-C90D08C7E95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6:19:53.999" v="1149"/>
        <pc:sldMkLst>
          <pc:docMk/>
          <pc:sldMk cId="3517132083" sldId="325"/>
        </pc:sldMkLst>
        <pc:picChg chg="mod">
          <ac:chgData name="ducthangvt4@gmail.com" userId="5d435cf3de1ee224" providerId="LiveId" clId="{CBDD0ABE-51DC-407F-8669-1DBB1CE6DAEB}" dt="2021-10-01T09:57:07.923" v="765" actId="1076"/>
          <ac:picMkLst>
            <pc:docMk/>
            <pc:sldMk cId="3517132083" sldId="325"/>
            <ac:picMk id="4" creationId="{00000000-0000-0000-0000-000000000000}"/>
          </ac:picMkLst>
        </pc:picChg>
        <pc:picChg chg="add mod">
          <ac:chgData name="ducthangvt4@gmail.com" userId="5d435cf3de1ee224" providerId="LiveId" clId="{CBDD0ABE-51DC-407F-8669-1DBB1CE6DAEB}" dt="2021-10-01T09:56:55.667" v="760" actId="1076"/>
          <ac:picMkLst>
            <pc:docMk/>
            <pc:sldMk cId="3517132083" sldId="325"/>
            <ac:picMk id="5" creationId="{02E891D1-1C0D-44C4-8063-42B4AAAA5AAD}"/>
          </ac:picMkLst>
        </pc:picChg>
        <pc:picChg chg="add del mod">
          <ac:chgData name="ducthangvt4@gmail.com" userId="5d435cf3de1ee224" providerId="LiveId" clId="{CBDD0ABE-51DC-407F-8669-1DBB1CE6DAEB}" dt="2021-10-01T15:39:21.164" v="1107"/>
          <ac:picMkLst>
            <pc:docMk/>
            <pc:sldMk cId="3517132083" sldId="325"/>
            <ac:picMk id="6" creationId="{05A5CE58-8ED8-47A1-B6F1-61D89F1DBE19}"/>
          </ac:picMkLst>
        </pc:picChg>
        <pc:picChg chg="add del mod">
          <ac:chgData name="ducthangvt4@gmail.com" userId="5d435cf3de1ee224" providerId="LiveId" clId="{CBDD0ABE-51DC-407F-8669-1DBB1CE6DAEB}" dt="2021-10-01T16:18:38.303" v="1147"/>
          <ac:picMkLst>
            <pc:docMk/>
            <pc:sldMk cId="3517132083" sldId="325"/>
            <ac:picMk id="7" creationId="{CB4325BA-64A9-4182-9937-080DBAEB391D}"/>
          </ac:picMkLst>
        </pc:picChg>
        <pc:picChg chg="add del mod">
          <ac:chgData name="ducthangvt4@gmail.com" userId="5d435cf3de1ee224" providerId="LiveId" clId="{CBDD0ABE-51DC-407F-8669-1DBB1CE6DAEB}" dt="2021-10-01T16:18:40.783" v="1148"/>
          <ac:picMkLst>
            <pc:docMk/>
            <pc:sldMk cId="3517132083" sldId="325"/>
            <ac:picMk id="8" creationId="{DA483485-E36E-4723-8DEC-5BCF290846A9}"/>
          </ac:picMkLst>
        </pc:picChg>
        <pc:picChg chg="add mod">
          <ac:chgData name="ducthangvt4@gmail.com" userId="5d435cf3de1ee224" providerId="LiveId" clId="{CBDD0ABE-51DC-407F-8669-1DBB1CE6DAEB}" dt="2021-10-01T16:19:53.999" v="1149"/>
          <ac:picMkLst>
            <pc:docMk/>
            <pc:sldMk cId="3517132083" sldId="325"/>
            <ac:picMk id="9" creationId="{BB04751D-AB85-4F2E-B6D0-96371AE4F4F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5:43:20.334" v="1113"/>
        <pc:sldMkLst>
          <pc:docMk/>
          <pc:sldMk cId="1441337443" sldId="326"/>
        </pc:sldMkLst>
        <pc:spChg chg="del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3" creationId="{980A207F-A7D1-4E6B-B34F-3262D75F723D}"/>
          </ac:spMkLst>
        </pc:spChg>
        <pc:spChg chg="add mod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7" creationId="{98D2CD89-E791-4870-8D71-74EE0428F1CA}"/>
          </ac:spMkLst>
        </pc:spChg>
        <pc:picChg chg="add del mod">
          <ac:chgData name="ducthangvt4@gmail.com" userId="5d435cf3de1ee224" providerId="LiveId" clId="{CBDD0ABE-51DC-407F-8669-1DBB1CE6DAEB}" dt="2021-10-01T15:42:28.217" v="1111"/>
          <ac:picMkLst>
            <pc:docMk/>
            <pc:sldMk cId="1441337443" sldId="326"/>
            <ac:picMk id="3" creationId="{90829F21-E676-427F-B796-066B112FDC79}"/>
          </ac:picMkLst>
        </pc:picChg>
        <pc:picChg chg="add del mod">
          <ac:chgData name="ducthangvt4@gmail.com" userId="5d435cf3de1ee224" providerId="LiveId" clId="{CBDD0ABE-51DC-407F-8669-1DBB1CE6DAEB}" dt="2021-10-01T15:42:30.685" v="1112"/>
          <ac:picMkLst>
            <pc:docMk/>
            <pc:sldMk cId="1441337443" sldId="326"/>
            <ac:picMk id="5" creationId="{CD9E0FF4-570A-4C74-9661-FBEB852159B1}"/>
          </ac:picMkLst>
        </pc:picChg>
        <pc:picChg chg="add mod">
          <ac:chgData name="ducthangvt4@gmail.com" userId="5d435cf3de1ee224" providerId="LiveId" clId="{CBDD0ABE-51DC-407F-8669-1DBB1CE6DAEB}" dt="2021-10-01T15:43:20.334" v="1113"/>
          <ac:picMkLst>
            <pc:docMk/>
            <pc:sldMk cId="1441337443" sldId="326"/>
            <ac:picMk id="8" creationId="{B3E06353-913E-4512-96E1-B0E7F330818F}"/>
          </ac:picMkLst>
        </pc:picChg>
      </pc:sldChg>
      <pc:sldChg chg="delSp del mod delAnim">
        <pc:chgData name="ducthangvt4@gmail.com" userId="5d435cf3de1ee224" providerId="LiveId" clId="{CBDD0ABE-51DC-407F-8669-1DBB1CE6DAEB}" dt="2021-10-01T06:02:06.359" v="695" actId="47"/>
        <pc:sldMkLst>
          <pc:docMk/>
          <pc:sldMk cId="108707335" sldId="327"/>
        </pc:sldMkLst>
        <pc:picChg chg="del">
          <ac:chgData name="ducthangvt4@gmail.com" userId="5d435cf3de1ee224" providerId="LiveId" clId="{CBDD0ABE-51DC-407F-8669-1DBB1CE6DAEB}" dt="2021-10-01T05:43:48.114" v="629" actId="478"/>
          <ac:picMkLst>
            <pc:docMk/>
            <pc:sldMk cId="108707335" sldId="327"/>
            <ac:picMk id="3" creationId="{D841DC7D-6492-4557-A2BE-21C6886FF21E}"/>
          </ac:picMkLst>
        </pc:picChg>
      </pc:sldChg>
      <pc:sldChg chg="addSp delSp modSp mod modTransition addAnim delAnim modAnim">
        <pc:chgData name="ducthangvt4@gmail.com" userId="5d435cf3de1ee224" providerId="LiveId" clId="{CBDD0ABE-51DC-407F-8669-1DBB1CE6DAEB}" dt="2021-10-01T15:13:19.134" v="1078"/>
        <pc:sldMkLst>
          <pc:docMk/>
          <pc:sldMk cId="1624865624" sldId="328"/>
        </pc:sldMkLst>
        <pc:spChg chg="add del">
          <ac:chgData name="ducthangvt4@gmail.com" userId="5d435cf3de1ee224" providerId="LiveId" clId="{CBDD0ABE-51DC-407F-8669-1DBB1CE6DAEB}" dt="2021-10-01T05:04:55.344" v="350" actId="478"/>
          <ac:spMkLst>
            <pc:docMk/>
            <pc:sldMk cId="1624865624" sldId="328"/>
            <ac:spMk id="15" creationId="{BE2C6A5B-C2D7-46AC-85BC-15D59BC14AF1}"/>
          </ac:spMkLst>
        </pc:spChg>
        <pc:spChg chg="del mod">
          <ac:chgData name="ducthangvt4@gmail.com" userId="5d435cf3de1ee224" providerId="LiveId" clId="{CBDD0ABE-51DC-407F-8669-1DBB1CE6DAEB}" dt="2021-10-01T05:05:54.641" v="366" actId="478"/>
          <ac:spMkLst>
            <pc:docMk/>
            <pc:sldMk cId="1624865624" sldId="328"/>
            <ac:spMk id="17" creationId="{550017F2-1C8C-464E-974D-F2131713DBA8}"/>
          </ac:spMkLst>
        </pc:spChg>
        <pc:spChg chg="del">
          <ac:chgData name="ducthangvt4@gmail.com" userId="5d435cf3de1ee224" providerId="LiveId" clId="{CBDD0ABE-51DC-407F-8669-1DBB1CE6DAEB}" dt="2021-10-01T05:05:02.640" v="352" actId="478"/>
          <ac:spMkLst>
            <pc:docMk/>
            <pc:sldMk cId="1624865624" sldId="328"/>
            <ac:spMk id="20" creationId="{94324F30-3907-4660-B3A4-9B44C658CF96}"/>
          </ac:spMkLst>
        </pc:spChg>
        <pc:spChg chg="del mod">
          <ac:chgData name="ducthangvt4@gmail.com" userId="5d435cf3de1ee224" providerId="LiveId" clId="{CBDD0ABE-51DC-407F-8669-1DBB1CE6DAEB}" dt="2021-10-01T05:05:14.947" v="356" actId="478"/>
          <ac:spMkLst>
            <pc:docMk/>
            <pc:sldMk cId="1624865624" sldId="328"/>
            <ac:spMk id="25" creationId="{63367224-4F19-433B-9910-73D61E8C0018}"/>
          </ac:spMkLst>
        </pc:spChg>
        <pc:spChg chg="mod">
          <ac:chgData name="ducthangvt4@gmail.com" userId="5d435cf3de1ee224" providerId="LiveId" clId="{CBDD0ABE-51DC-407F-8669-1DBB1CE6DAEB}" dt="2021-10-01T05:14:47.316" v="473" actId="14100"/>
          <ac:spMkLst>
            <pc:docMk/>
            <pc:sldMk cId="1624865624" sldId="328"/>
            <ac:spMk id="26" creationId="{8A6A2D89-2C97-4F07-AF98-F75F321A7056}"/>
          </ac:spMkLst>
        </pc:spChg>
        <pc:grpChg chg="del mod">
          <ac:chgData name="ducthangvt4@gmail.com" userId="5d435cf3de1ee224" providerId="LiveId" clId="{CBDD0ABE-51DC-407F-8669-1DBB1CE6DAEB}" dt="2021-10-01T05:05:02.640" v="352" actId="478"/>
          <ac:grpSpMkLst>
            <pc:docMk/>
            <pc:sldMk cId="1624865624" sldId="328"/>
            <ac:grpSpMk id="16" creationId="{F5908934-5AF9-4B0F-81A1-30CF8A21A257}"/>
          </ac:grpSpMkLst>
        </pc:grpChg>
        <pc:picChg chg="add del mod">
          <ac:chgData name="ducthangvt4@gmail.com" userId="5d435cf3de1ee224" providerId="LiveId" clId="{CBDD0ABE-51DC-407F-8669-1DBB1CE6DAEB}" dt="2021-10-01T15:06:30.745" v="1067" actId="478"/>
          <ac:picMkLst>
            <pc:docMk/>
            <pc:sldMk cId="1624865624" sldId="328"/>
            <ac:picMk id="2" creationId="{7490F72E-2F58-4D6B-982F-D7B4BB85105A}"/>
          </ac:picMkLst>
        </pc:picChg>
        <pc:picChg chg="add mod">
          <ac:chgData name="ducthangvt4@gmail.com" userId="5d435cf3de1ee224" providerId="LiveId" clId="{CBDD0ABE-51DC-407F-8669-1DBB1CE6DAEB}" dt="2021-10-01T05:14:58.660" v="475" actId="1076"/>
          <ac:picMkLst>
            <pc:docMk/>
            <pc:sldMk cId="1624865624" sldId="328"/>
            <ac:picMk id="3" creationId="{A0BD79B4-99B9-4F21-97F7-4B9D345FC145}"/>
          </ac:picMkLst>
        </pc:picChg>
        <pc:picChg chg="add del mod">
          <ac:chgData name="ducthangvt4@gmail.com" userId="5d435cf3de1ee224" providerId="LiveId" clId="{CBDD0ABE-51DC-407F-8669-1DBB1CE6DAEB}" dt="2021-10-01T15:09:20.223" v="1071" actId="478"/>
          <ac:picMkLst>
            <pc:docMk/>
            <pc:sldMk cId="1624865624" sldId="328"/>
            <ac:picMk id="4" creationId="{35595ABD-3B8F-4A24-9CC6-2F47CC083760}"/>
          </ac:picMkLst>
        </pc:picChg>
        <pc:picChg chg="add del mod">
          <ac:chgData name="ducthangvt4@gmail.com" userId="5d435cf3de1ee224" providerId="LiveId" clId="{CBDD0ABE-51DC-407F-8669-1DBB1CE6DAEB}" dt="2021-10-01T05:08:29.903" v="383" actId="931"/>
          <ac:picMkLst>
            <pc:docMk/>
            <pc:sldMk cId="1624865624" sldId="328"/>
            <ac:picMk id="5" creationId="{1765A2A5-1B0F-4D87-B362-EFCD272FCE06}"/>
          </ac:picMkLst>
        </pc:picChg>
        <pc:picChg chg="add del mod">
          <ac:chgData name="ducthangvt4@gmail.com" userId="5d435cf3de1ee224" providerId="LiveId" clId="{CBDD0ABE-51DC-407F-8669-1DBB1CE6DAEB}" dt="2021-10-01T15:12:22.062" v="1074"/>
          <ac:picMkLst>
            <pc:docMk/>
            <pc:sldMk cId="1624865624" sldId="328"/>
            <ac:picMk id="5" creationId="{67D9D590-1B23-47AC-BDD2-494D2279F91C}"/>
          </ac:picMkLst>
        </pc:pic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1624865624" sldId="328"/>
            <ac:picMk id="6" creationId="{AA874B4C-155E-41B9-B32B-34C4B9100754}"/>
          </ac:picMkLst>
        </pc:picChg>
        <pc:picChg chg="add del mod">
          <ac:chgData name="ducthangvt4@gmail.com" userId="5d435cf3de1ee224" providerId="LiveId" clId="{CBDD0ABE-51DC-407F-8669-1DBB1CE6DAEB}" dt="2021-10-01T05:08:47.117" v="391" actId="931"/>
          <ac:picMkLst>
            <pc:docMk/>
            <pc:sldMk cId="1624865624" sldId="328"/>
            <ac:picMk id="7" creationId="{73E93033-66FD-4EA0-BDA3-56D5C5560BAE}"/>
          </ac:picMkLst>
        </pc:picChg>
        <pc:picChg chg="add del mod">
          <ac:chgData name="ducthangvt4@gmail.com" userId="5d435cf3de1ee224" providerId="LiveId" clId="{CBDD0ABE-51DC-407F-8669-1DBB1CE6DAEB}" dt="2021-10-01T15:12:53.338" v="1077"/>
          <ac:picMkLst>
            <pc:docMk/>
            <pc:sldMk cId="1624865624" sldId="328"/>
            <ac:picMk id="7" creationId="{7DEB326A-344C-4396-8BEF-404BC451340C}"/>
          </ac:picMkLst>
        </pc:picChg>
        <pc:picChg chg="add mod">
          <ac:chgData name="ducthangvt4@gmail.com" userId="5d435cf3de1ee224" providerId="LiveId" clId="{CBDD0ABE-51DC-407F-8669-1DBB1CE6DAEB}" dt="2021-10-01T15:13:19.134" v="1078"/>
          <ac:picMkLst>
            <pc:docMk/>
            <pc:sldMk cId="1624865624" sldId="328"/>
            <ac:picMk id="8" creationId="{0F3AEFC0-037D-4B82-933F-89BA5633B1F4}"/>
          </ac:picMkLst>
        </pc:picChg>
        <pc:picChg chg="add del mod">
          <ac:chgData name="ducthangvt4@gmail.com" userId="5d435cf3de1ee224" providerId="LiveId" clId="{CBDD0ABE-51DC-407F-8669-1DBB1CE6DAEB}" dt="2021-10-01T05:09:10.262" v="401" actId="931"/>
          <ac:picMkLst>
            <pc:docMk/>
            <pc:sldMk cId="1624865624" sldId="328"/>
            <ac:picMk id="9" creationId="{04CB7C42-879F-4E46-85CA-06DFCB267812}"/>
          </ac:picMkLst>
        </pc:picChg>
        <pc:picChg chg="add mod">
          <ac:chgData name="ducthangvt4@gmail.com" userId="5d435cf3de1ee224" providerId="LiveId" clId="{CBDD0ABE-51DC-407F-8669-1DBB1CE6DAEB}" dt="2021-10-01T06:00:10.303" v="691" actId="1076"/>
          <ac:picMkLst>
            <pc:docMk/>
            <pc:sldMk cId="1624865624" sldId="328"/>
            <ac:picMk id="11" creationId="{EDDBB2A0-96FA-44B2-A6B0-6C284D3774A8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6:06:56.122" v="1146"/>
        <pc:sldMkLst>
          <pc:docMk/>
          <pc:sldMk cId="3724995077" sldId="329"/>
        </pc:sldMkLst>
        <pc:spChg chg="mod">
          <ac:chgData name="ducthangvt4@gmail.com" userId="5d435cf3de1ee224" providerId="LiveId" clId="{CBDD0ABE-51DC-407F-8669-1DBB1CE6DAEB}" dt="2021-10-01T05:17:27.632" v="590" actId="113"/>
          <ac:spMkLst>
            <pc:docMk/>
            <pc:sldMk cId="3724995077" sldId="329"/>
            <ac:spMk id="39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7:18.876" v="589" actId="20577"/>
          <ac:spMkLst>
            <pc:docMk/>
            <pc:sldMk cId="3724995077" sldId="329"/>
            <ac:spMk id="40" creationId="{00000000-0000-0000-0000-000000000000}"/>
          </ac:spMkLst>
        </pc:spChg>
        <pc:spChg chg="del topLvl">
          <ac:chgData name="ducthangvt4@gmail.com" userId="5d435cf3de1ee224" providerId="LiveId" clId="{CBDD0ABE-51DC-407F-8669-1DBB1CE6DAEB}" dt="2021-10-01T05:13:16.012" v="444" actId="478"/>
          <ac:spMkLst>
            <pc:docMk/>
            <pc:sldMk cId="3724995077" sldId="329"/>
            <ac:spMk id="42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05:15:59.202" v="570" actId="478"/>
          <ac:spMkLst>
            <pc:docMk/>
            <pc:sldMk cId="3724995077" sldId="329"/>
            <ac:spMk id="44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5:12.579" v="477" actId="1076"/>
          <ac:spMkLst>
            <pc:docMk/>
            <pc:sldMk cId="3724995077" sldId="329"/>
            <ac:spMk id="52" creationId="{A3A1A052-86C9-4D8E-9252-9A59FCD3B38E}"/>
          </ac:spMkLst>
        </pc:spChg>
        <pc:grpChg chg="mod">
          <ac:chgData name="ducthangvt4@gmail.com" userId="5d435cf3de1ee224" providerId="LiveId" clId="{CBDD0ABE-51DC-407F-8669-1DBB1CE6DAEB}" dt="2021-10-01T05:17:11.395" v="587" actId="1076"/>
          <ac:grpSpMkLst>
            <pc:docMk/>
            <pc:sldMk cId="3724995077" sldId="329"/>
            <ac:grpSpMk id="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08.235" v="442" actId="478"/>
          <ac:grpSpMkLst>
            <pc:docMk/>
            <pc:sldMk cId="3724995077" sldId="329"/>
            <ac:grpSpMk id="12" creationId="{00000000-0000-0000-0000-000000000000}"/>
          </ac:grpSpMkLst>
        </pc:grpChg>
        <pc:grpChg chg="del topLvl">
          <ac:chgData name="ducthangvt4@gmail.com" userId="5d435cf3de1ee224" providerId="LiveId" clId="{CBDD0ABE-51DC-407F-8669-1DBB1CE6DAEB}" dt="2021-10-01T05:13:17.366" v="445" actId="478"/>
          <ac:grpSpMkLst>
            <pc:docMk/>
            <pc:sldMk cId="3724995077" sldId="329"/>
            <ac:grpSpMk id="19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2.336" v="443" actId="478"/>
          <ac:grpSpMkLst>
            <pc:docMk/>
            <pc:sldMk cId="3724995077" sldId="329"/>
            <ac:grpSpMk id="2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6.012" v="444" actId="478"/>
          <ac:grpSpMkLst>
            <pc:docMk/>
            <pc:sldMk cId="3724995077" sldId="329"/>
            <ac:grpSpMk id="51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6:04:35.008" v="1139" actId="478"/>
          <ac:picMkLst>
            <pc:docMk/>
            <pc:sldMk cId="3724995077" sldId="329"/>
            <ac:picMk id="6" creationId="{0D2CB589-687D-40BE-8D34-9BB4CF79B977}"/>
          </ac:picMkLst>
        </pc:picChg>
        <pc:picChg chg="add del mod">
          <ac:chgData name="ducthangvt4@gmail.com" userId="5d435cf3de1ee224" providerId="LiveId" clId="{CBDD0ABE-51DC-407F-8669-1DBB1CE6DAEB}" dt="2021-10-01T16:05:19.562" v="1141"/>
          <ac:picMkLst>
            <pc:docMk/>
            <pc:sldMk cId="3724995077" sldId="329"/>
            <ac:picMk id="7" creationId="{3A8C9B78-B401-4221-8A47-60B4097E9990}"/>
          </ac:picMkLst>
        </pc:picChg>
        <pc:picChg chg="add del mod">
          <ac:chgData name="ducthangvt4@gmail.com" userId="5d435cf3de1ee224" providerId="LiveId" clId="{CBDD0ABE-51DC-407F-8669-1DBB1CE6DAEB}" dt="2021-10-01T16:05:53.736" v="1143"/>
          <ac:picMkLst>
            <pc:docMk/>
            <pc:sldMk cId="3724995077" sldId="329"/>
            <ac:picMk id="8" creationId="{C9BEF28A-F83E-44F6-AB47-950FC6A020FD}"/>
          </ac:picMkLst>
        </pc:picChg>
        <pc:picChg chg="add del mod">
          <ac:chgData name="ducthangvt4@gmail.com" userId="5d435cf3de1ee224" providerId="LiveId" clId="{CBDD0ABE-51DC-407F-8669-1DBB1CE6DAEB}" dt="2021-10-01T16:06:22.538" v="1145"/>
          <ac:picMkLst>
            <pc:docMk/>
            <pc:sldMk cId="3724995077" sldId="329"/>
            <ac:picMk id="9" creationId="{14D4D01D-3D80-413F-9E7A-6E12F5EF431F}"/>
          </ac:picMkLst>
        </pc:picChg>
        <pc:picChg chg="add mod">
          <ac:chgData name="ducthangvt4@gmail.com" userId="5d435cf3de1ee224" providerId="LiveId" clId="{CBDD0ABE-51DC-407F-8669-1DBB1CE6DAEB}" dt="2021-10-01T16:06:56.122" v="1146"/>
          <ac:picMkLst>
            <pc:docMk/>
            <pc:sldMk cId="3724995077" sldId="329"/>
            <ac:picMk id="10" creationId="{7D26B944-CBCF-497F-8F62-11B67AE9104E}"/>
          </ac:picMkLst>
        </pc:picChg>
      </pc:sldChg>
      <pc:sldChg chg="addSp delSp modSp new del mod">
        <pc:chgData name="ducthangvt4@gmail.com" userId="5d435cf3de1ee224" providerId="LiveId" clId="{CBDD0ABE-51DC-407F-8669-1DBB1CE6DAEB}" dt="2021-10-01T05:42:19.245" v="628" actId="47"/>
        <pc:sldMkLst>
          <pc:docMk/>
          <pc:sldMk cId="2663607250" sldId="330"/>
        </pc:sldMkLst>
        <pc:picChg chg="add del mod">
          <ac:chgData name="ducthangvt4@gmail.com" userId="5d435cf3de1ee224" providerId="LiveId" clId="{CBDD0ABE-51DC-407F-8669-1DBB1CE6DAEB}" dt="2021-10-01T05:30:55.253" v="607" actId="931"/>
          <ac:picMkLst>
            <pc:docMk/>
            <pc:sldMk cId="2663607250" sldId="330"/>
            <ac:picMk id="3" creationId="{F9AAD8EC-D3CC-4147-9FEA-5E33176D342D}"/>
          </ac:picMkLst>
        </pc:picChg>
        <pc:picChg chg="add del mod">
          <ac:chgData name="ducthangvt4@gmail.com" userId="5d435cf3de1ee224" providerId="LiveId" clId="{CBDD0ABE-51DC-407F-8669-1DBB1CE6DAEB}" dt="2021-10-01T05:41:50.855" v="625" actId="21"/>
          <ac:picMkLst>
            <pc:docMk/>
            <pc:sldMk cId="2663607250" sldId="330"/>
            <ac:picMk id="5" creationId="{39C45511-8E4B-4C7D-814A-28FAF90C3057}"/>
          </ac:picMkLst>
        </pc:picChg>
      </pc:sldChg>
      <pc:sldChg chg="addSp modSp new mod modTransition modAnim">
        <pc:chgData name="ducthangvt4@gmail.com" userId="5d435cf3de1ee224" providerId="LiveId" clId="{CBDD0ABE-51DC-407F-8669-1DBB1CE6DAEB}" dt="2021-10-01T15:17:09.378" v="1080"/>
        <pc:sldMkLst>
          <pc:docMk/>
          <pc:sldMk cId="1217096212" sldId="331"/>
        </pc:sldMkLst>
        <pc:spChg chg="add mod">
          <ac:chgData name="ducthangvt4@gmail.com" userId="5d435cf3de1ee224" providerId="LiveId" clId="{CBDD0ABE-51DC-407F-8669-1DBB1CE6DAEB}" dt="2021-10-01T05:46:30.885" v="661" actId="20577"/>
          <ac:spMkLst>
            <pc:docMk/>
            <pc:sldMk cId="1217096212" sldId="331"/>
            <ac:spMk id="3" creationId="{7B1C991A-C250-41D1-8CCA-5807E834F3FD}"/>
          </ac:spMkLst>
        </pc:spChg>
        <pc:picChg chg="add mod">
          <ac:chgData name="ducthangvt4@gmail.com" userId="5d435cf3de1ee224" providerId="LiveId" clId="{CBDD0ABE-51DC-407F-8669-1DBB1CE6DAEB}" dt="2021-10-01T05:44:54.884" v="633" actId="14100"/>
          <ac:picMkLst>
            <pc:docMk/>
            <pc:sldMk cId="1217096212" sldId="331"/>
            <ac:picMk id="2" creationId="{DBAE599F-5D7D-4CDE-940A-0117FD6B43D5}"/>
          </ac:picMkLst>
        </pc:picChg>
        <pc:picChg chg="add mod">
          <ac:chgData name="ducthangvt4@gmail.com" userId="5d435cf3de1ee224" providerId="LiveId" clId="{CBDD0ABE-51DC-407F-8669-1DBB1CE6DAEB}" dt="2021-10-01T15:17:09.378" v="1080"/>
          <ac:picMkLst>
            <pc:docMk/>
            <pc:sldMk cId="1217096212" sldId="331"/>
            <ac:picMk id="4" creationId="{68EE564B-61B7-4263-A6E8-C39F0446EDA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28:57.542" v="1094"/>
        <pc:sldMkLst>
          <pc:docMk/>
          <pc:sldMk cId="711462898" sldId="332"/>
        </pc:sldMkLst>
        <pc:spChg chg="mod">
          <ac:chgData name="ducthangvt4@gmail.com" userId="5d435cf3de1ee224" providerId="LiveId" clId="{CBDD0ABE-51DC-407F-8669-1DBB1CE6DAEB}" dt="2021-10-01T06:09:59.189" v="722" actId="20577"/>
          <ac:spMkLst>
            <pc:docMk/>
            <pc:sldMk cId="711462898" sldId="332"/>
            <ac:spMk id="3" creationId="{7DB07913-585C-47A6-9A74-DCD6C4681CCD}"/>
          </ac:spMkLst>
        </pc:spChg>
        <pc:spChg chg="mod">
          <ac:chgData name="ducthangvt4@gmail.com" userId="5d435cf3de1ee224" providerId="LiveId" clId="{CBDD0ABE-51DC-407F-8669-1DBB1CE6DAEB}" dt="2021-10-01T06:09:10.370" v="709" actId="20577"/>
          <ac:spMkLst>
            <pc:docMk/>
            <pc:sldMk cId="711462898" sldId="332"/>
            <ac:spMk id="10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06:09:37.011" v="717" actId="1076"/>
          <ac:grpSpMkLst>
            <pc:docMk/>
            <pc:sldMk cId="711462898" sldId="332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3.791" v="711" actId="478"/>
          <ac:grpSpMkLst>
            <pc:docMk/>
            <pc:sldMk cId="711462898" sldId="332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5.192" v="712" actId="478"/>
          <ac:grpSpMkLst>
            <pc:docMk/>
            <pc:sldMk cId="711462898" sldId="332"/>
            <ac:grpSpMk id="17" creationId="{00000000-0000-0000-0000-000000000000}"/>
          </ac:grpSpMkLst>
        </pc:grpChg>
        <pc:picChg chg="mod">
          <ac:chgData name="ducthangvt4@gmail.com" userId="5d435cf3de1ee224" providerId="LiveId" clId="{CBDD0ABE-51DC-407F-8669-1DBB1CE6DAEB}" dt="2021-10-01T06:09:51.844" v="718" actId="1076"/>
          <ac:picMkLst>
            <pc:docMk/>
            <pc:sldMk cId="711462898" sldId="332"/>
            <ac:picMk id="2" creationId="{080414A6-B2B6-4E93-8A50-0B5FD12D60D4}"/>
          </ac:picMkLst>
        </pc:picChg>
        <pc:picChg chg="add del mod">
          <ac:chgData name="ducthangvt4@gmail.com" userId="5d435cf3de1ee224" providerId="LiveId" clId="{CBDD0ABE-51DC-407F-8669-1DBB1CE6DAEB}" dt="2021-10-01T15:28:12.038" v="1093"/>
          <ac:picMkLst>
            <pc:docMk/>
            <pc:sldMk cId="711462898" sldId="332"/>
            <ac:picMk id="4" creationId="{792E898B-AD70-44E3-93FB-FC54947A0628}"/>
          </ac:picMkLst>
        </pc:picChg>
        <pc:picChg chg="add mod">
          <ac:chgData name="ducthangvt4@gmail.com" userId="5d435cf3de1ee224" providerId="LiveId" clId="{CBDD0ABE-51DC-407F-8669-1DBB1CE6DAEB}" dt="2021-10-01T15:28:57.542" v="1094"/>
          <ac:picMkLst>
            <pc:docMk/>
            <pc:sldMk cId="711462898" sldId="332"/>
            <ac:picMk id="5" creationId="{D17B7EE4-D6CC-41D2-9F52-28684807DC02}"/>
          </ac:picMkLst>
        </pc:picChg>
        <pc:picChg chg="del">
          <ac:chgData name="ducthangvt4@gmail.com" userId="5d435cf3de1ee224" providerId="LiveId" clId="{CBDD0ABE-51DC-407F-8669-1DBB1CE6DAEB}" dt="2021-10-01T06:09:12.061" v="710" actId="478"/>
          <ac:picMkLst>
            <pc:docMk/>
            <pc:sldMk cId="711462898" sldId="332"/>
            <ac:picMk id="8" creationId="{00000000-0000-0000-0000-000000000000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0:57.838" v="1095"/>
        <pc:sldMkLst>
          <pc:docMk/>
          <pc:sldMk cId="3511224609" sldId="333"/>
        </pc:sldMkLst>
        <pc:grpChg chg="del">
          <ac:chgData name="ducthangvt4@gmail.com" userId="5d435cf3de1ee224" providerId="LiveId" clId="{CBDD0ABE-51DC-407F-8669-1DBB1CE6DAEB}" dt="2021-10-01T09:05:25.846" v="723" actId="478"/>
          <ac:grpSpMkLst>
            <pc:docMk/>
            <pc:sldMk cId="3511224609" sldId="333"/>
            <ac:grpSpMk id="15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6:50.517" v="734" actId="14100"/>
          <ac:grpSpMkLst>
            <pc:docMk/>
            <pc:sldMk cId="3511224609" sldId="333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5:27.564" v="724" actId="478"/>
          <ac:grpSpMkLst>
            <pc:docMk/>
            <pc:sldMk cId="3511224609" sldId="333"/>
            <ac:grpSpMk id="17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30:57.838" v="1095"/>
          <ac:picMkLst>
            <pc:docMk/>
            <pc:sldMk cId="3511224609" sldId="333"/>
            <ac:picMk id="4" creationId="{F62D0B10-441D-4FB6-BF33-32A7D92DEBB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4:12.187" v="1100"/>
        <pc:sldMkLst>
          <pc:docMk/>
          <pc:sldMk cId="2305889374" sldId="334"/>
        </pc:sldMkLst>
        <pc:grpChg chg="del">
          <ac:chgData name="ducthangvt4@gmail.com" userId="5d435cf3de1ee224" providerId="LiveId" clId="{CBDD0ABE-51DC-407F-8669-1DBB1CE6DAEB}" dt="2021-10-01T09:07:02.940" v="735" actId="478"/>
          <ac:grpSpMkLst>
            <pc:docMk/>
            <pc:sldMk cId="2305889374" sldId="334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7:03.841" v="736" actId="478"/>
          <ac:grpSpMkLst>
            <pc:docMk/>
            <pc:sldMk cId="2305889374" sldId="334"/>
            <ac:grpSpMk id="16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7:21.915" v="740" actId="1076"/>
          <ac:grpSpMkLst>
            <pc:docMk/>
            <pc:sldMk cId="2305889374" sldId="334"/>
            <ac:grpSpMk id="17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5:32:22.762" v="1097"/>
          <ac:picMkLst>
            <pc:docMk/>
            <pc:sldMk cId="2305889374" sldId="334"/>
            <ac:picMk id="5" creationId="{8F4E13C6-726B-454A-BE3D-15F260C5E5B7}"/>
          </ac:picMkLst>
        </pc:picChg>
        <pc:picChg chg="add del mod">
          <ac:chgData name="ducthangvt4@gmail.com" userId="5d435cf3de1ee224" providerId="LiveId" clId="{CBDD0ABE-51DC-407F-8669-1DBB1CE6DAEB}" dt="2021-10-01T15:33:18.447" v="1099"/>
          <ac:picMkLst>
            <pc:docMk/>
            <pc:sldMk cId="2305889374" sldId="334"/>
            <ac:picMk id="6" creationId="{BF80F451-AF5D-4BE2-B4E4-1F761915517A}"/>
          </ac:picMkLst>
        </pc:picChg>
        <pc:picChg chg="add mod">
          <ac:chgData name="ducthangvt4@gmail.com" userId="5d435cf3de1ee224" providerId="LiveId" clId="{CBDD0ABE-51DC-407F-8669-1DBB1CE6DAEB}" dt="2021-10-01T15:34:12.187" v="1100"/>
          <ac:picMkLst>
            <pc:docMk/>
            <pc:sldMk cId="2305889374" sldId="334"/>
            <ac:picMk id="7" creationId="{D5722357-BE40-46A5-8650-BAE7ECFB8CD8}"/>
          </ac:picMkLst>
        </pc:picChg>
      </pc:sldChg>
      <pc:sldChg chg="new del">
        <pc:chgData name="ducthangvt4@gmail.com" userId="5d435cf3de1ee224" providerId="LiveId" clId="{CBDD0ABE-51DC-407F-8669-1DBB1CE6DAEB}" dt="2021-10-01T09:21:37.721" v="742" actId="47"/>
        <pc:sldMkLst>
          <pc:docMk/>
          <pc:sldMk cId="625052612" sldId="335"/>
        </pc:sldMkLst>
      </pc:sldChg>
      <pc:sldChg chg="addSp delSp modSp modTransition modAnim">
        <pc:chgData name="ducthangvt4@gmail.com" userId="5d435cf3de1ee224" providerId="LiveId" clId="{CBDD0ABE-51DC-407F-8669-1DBB1CE6DAEB}" dt="2021-10-01T15:36:19.165" v="1103"/>
        <pc:sldMkLst>
          <pc:docMk/>
          <pc:sldMk cId="4171742325" sldId="335"/>
        </pc:sldMkLst>
        <pc:picChg chg="add del mod">
          <ac:chgData name="ducthangvt4@gmail.com" userId="5d435cf3de1ee224" providerId="LiveId" clId="{CBDD0ABE-51DC-407F-8669-1DBB1CE6DAEB}" dt="2021-10-01T15:35:46.417" v="1102"/>
          <ac:picMkLst>
            <pc:docMk/>
            <pc:sldMk cId="4171742325" sldId="335"/>
            <ac:picMk id="5" creationId="{C69CE086-4928-495E-9213-644C85AD41C6}"/>
          </ac:picMkLst>
        </pc:picChg>
        <pc:picChg chg="add mod">
          <ac:chgData name="ducthangvt4@gmail.com" userId="5d435cf3de1ee224" providerId="LiveId" clId="{CBDD0ABE-51DC-407F-8669-1DBB1CE6DAEB}" dt="2021-10-01T15:36:19.165" v="1103"/>
          <ac:picMkLst>
            <pc:docMk/>
            <pc:sldMk cId="4171742325" sldId="335"/>
            <ac:picMk id="7" creationId="{98791804-81DA-443F-B420-2338C4483502}"/>
          </ac:picMkLst>
        </pc:picChg>
      </pc:sldChg>
      <pc:sldChg chg="addSp delSp modSp new modTransition modAnim">
        <pc:chgData name="ducthangvt4@gmail.com" userId="5d435cf3de1ee224" providerId="LiveId" clId="{CBDD0ABE-51DC-407F-8669-1DBB1CE6DAEB}" dt="2021-10-01T15:44:05.017" v="1114"/>
        <pc:sldMkLst>
          <pc:docMk/>
          <pc:sldMk cId="1739019147" sldId="336"/>
        </pc:sldMkLst>
        <pc:picChg chg="add mod">
          <ac:chgData name="ducthangvt4@gmail.com" userId="5d435cf3de1ee224" providerId="LiveId" clId="{CBDD0ABE-51DC-407F-8669-1DBB1CE6DAEB}" dt="2021-10-01T10:03:27.643" v="770"/>
          <ac:picMkLst>
            <pc:docMk/>
            <pc:sldMk cId="1739019147" sldId="336"/>
            <ac:picMk id="2" creationId="{82A6BE0B-8A2D-40E8-B1D4-61C5230AFC82}"/>
          </ac:picMkLst>
        </pc:picChg>
        <pc:picChg chg="add del mod">
          <ac:chgData name="ducthangvt4@gmail.com" userId="5d435cf3de1ee224" providerId="LiveId" clId="{CBDD0ABE-51DC-407F-8669-1DBB1CE6DAEB}" dt="2021-10-01T15:41:45.480" v="1110"/>
          <ac:picMkLst>
            <pc:docMk/>
            <pc:sldMk cId="1739019147" sldId="336"/>
            <ac:picMk id="3" creationId="{9ECB9BF4-BEDB-4943-A479-EDD58E70E005}"/>
          </ac:picMkLst>
        </pc:picChg>
        <pc:picChg chg="add mod">
          <ac:chgData name="ducthangvt4@gmail.com" userId="5d435cf3de1ee224" providerId="LiveId" clId="{CBDD0ABE-51DC-407F-8669-1DBB1CE6DAEB}" dt="2021-10-01T15:44:05.017" v="1114"/>
          <ac:picMkLst>
            <pc:docMk/>
            <pc:sldMk cId="1739019147" sldId="336"/>
            <ac:picMk id="4" creationId="{DE6670BD-1454-4C4D-9D5D-C7B0033C02A7}"/>
          </ac:picMkLst>
        </pc:picChg>
      </pc:sldChg>
      <pc:sldChg chg="del">
        <pc:chgData name="ducthangvt4@gmail.com" userId="5d435cf3de1ee224" providerId="LiveId" clId="{CBDD0ABE-51DC-407F-8669-1DBB1CE6DAEB}" dt="2021-10-01T10:43:25.295" v="1051" actId="47"/>
        <pc:sldMkLst>
          <pc:docMk/>
          <pc:sldMk cId="1154724680" sldId="337"/>
        </pc:sldMkLst>
      </pc:sldChg>
      <pc:sldChg chg="addSp modSp new del">
        <pc:chgData name="ducthangvt4@gmail.com" userId="5d435cf3de1ee224" providerId="LiveId" clId="{CBDD0ABE-51DC-407F-8669-1DBB1CE6DAEB}" dt="2021-10-01T16:00:59.016" v="1137" actId="47"/>
        <pc:sldMkLst>
          <pc:docMk/>
          <pc:sldMk cId="1495491664" sldId="337"/>
        </pc:sldMkLst>
        <pc:picChg chg="add mod">
          <ac:chgData name="ducthangvt4@gmail.com" userId="5d435cf3de1ee224" providerId="LiveId" clId="{CBDD0ABE-51DC-407F-8669-1DBB1CE6DAEB}" dt="2021-10-01T15:58:10.513" v="1126"/>
          <ac:picMkLst>
            <pc:docMk/>
            <pc:sldMk cId="1495491664" sldId="337"/>
            <ac:picMk id="4" creationId="{92D55065-65AE-454D-8F42-B71457664FFD}"/>
          </ac:picMkLst>
        </pc:picChg>
      </pc:sldChg>
      <pc:sldChg chg="addSp delSp modSp new del modTransition modAnim">
        <pc:chgData name="ducthangvt4@gmail.com" userId="5d435cf3de1ee224" providerId="LiveId" clId="{CBDD0ABE-51DC-407F-8669-1DBB1CE6DAEB}" dt="2021-10-01T15:18:56.858" v="1081" actId="2696"/>
        <pc:sldMkLst>
          <pc:docMk/>
          <pc:sldMk cId="3155281397" sldId="337"/>
        </pc:sldMkLst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3155281397" sldId="337"/>
            <ac:picMk id="4" creationId="{949A1A65-5023-483F-8697-5E19091A406F}"/>
          </ac:picMkLst>
        </pc:picChg>
      </pc:sldChg>
      <pc:sldChg chg="new del">
        <pc:chgData name="ducthangvt4@gmail.com" userId="5d435cf3de1ee224" providerId="LiveId" clId="{CBDD0ABE-51DC-407F-8669-1DBB1CE6DAEB}" dt="2021-10-01T16:00:16.514" v="1132" actId="47"/>
        <pc:sldMkLst>
          <pc:docMk/>
          <pc:sldMk cId="1645977236" sldId="338"/>
        </pc:sldMkLst>
      </pc:sldChg>
      <pc:sldChg chg="addSp delSp modSp add mod ord delAnim modAnim">
        <pc:chgData name="ducthangvt4@gmail.com" userId="5d435cf3de1ee224" providerId="LiveId" clId="{CBDD0ABE-51DC-407F-8669-1DBB1CE6DAEB}" dt="2021-10-01T16:00:55.699" v="1136"/>
        <pc:sldMkLst>
          <pc:docMk/>
          <pc:sldMk cId="338710881" sldId="339"/>
        </pc:sldMkLst>
        <pc:spChg chg="del">
          <ac:chgData name="ducthangvt4@gmail.com" userId="5d435cf3de1ee224" providerId="LiveId" clId="{CBDD0ABE-51DC-407F-8669-1DBB1CE6DAEB}" dt="2021-10-01T16:00:20.077" v="1133" actId="478"/>
          <ac:spMkLst>
            <pc:docMk/>
            <pc:sldMk cId="338710881" sldId="339"/>
            <ac:spMk id="3" creationId="{7B1C991A-C250-41D1-8CCA-5807E834F3FD}"/>
          </ac:spMkLst>
        </pc:spChg>
        <pc:picChg chg="del">
          <ac:chgData name="ducthangvt4@gmail.com" userId="5d435cf3de1ee224" providerId="LiveId" clId="{CBDD0ABE-51DC-407F-8669-1DBB1CE6DAEB}" dt="2021-10-01T16:00:23.724" v="1134" actId="478"/>
          <ac:picMkLst>
            <pc:docMk/>
            <pc:sldMk cId="338710881" sldId="339"/>
            <ac:picMk id="4" creationId="{68EE564B-61B7-4263-A6E8-C39F0446EDAD}"/>
          </ac:picMkLst>
        </pc:picChg>
        <pc:picChg chg="add mod">
          <ac:chgData name="ducthangvt4@gmail.com" userId="5d435cf3de1ee224" providerId="LiveId" clId="{CBDD0ABE-51DC-407F-8669-1DBB1CE6DAEB}" dt="2021-10-01T16:00:55.699" v="1136"/>
          <ac:picMkLst>
            <pc:docMk/>
            <pc:sldMk cId="338710881" sldId="339"/>
            <ac:picMk id="5" creationId="{CE28FBD8-10A6-4A07-B3BF-C12DC0D52D16}"/>
          </ac:picMkLst>
        </pc:picChg>
      </pc:sldChg>
      <pc:sldMasterChg chg="delSldLayout">
        <pc:chgData name="ducthangvt4@gmail.com" userId="5d435cf3de1ee224" providerId="LiveId" clId="{CBDD0ABE-51DC-407F-8669-1DBB1CE6DAEB}" dt="2021-10-01T09:21:37.721" v="742" actId="47"/>
        <pc:sldMasterMkLst>
          <pc:docMk/>
          <pc:sldMasterMk cId="3143033979" sldId="2147483660"/>
        </pc:sldMasterMkLst>
        <pc:sldLayoutChg chg="del">
          <pc:chgData name="ducthangvt4@gmail.com" userId="5d435cf3de1ee224" providerId="LiveId" clId="{CBDD0ABE-51DC-407F-8669-1DBB1CE6DAEB}" dt="2021-10-01T09:21:37.721" v="742" actId="47"/>
          <pc:sldLayoutMkLst>
            <pc:docMk/>
            <pc:sldMasterMk cId="3143033979" sldId="2147483660"/>
            <pc:sldLayoutMk cId="1672139128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72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2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25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8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85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9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348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1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5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21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01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3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83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26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2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7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66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3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01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00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5" y="1468553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E2A187-3C75-48CC-9C69-A5A46CC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0D9328-3A2B-4B34-8175-FF3452A09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C39C58-96D0-4C8C-8F7C-B2C5779A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F5C426-02B2-4332-87E4-3AFB4ACD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23BACC-32DA-4195-BD98-3314FCDD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2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F1C6D4-407E-486C-A64C-29D79B3D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21D1B1-86A6-4FDC-91F2-C9345CE5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E046D0-0D0D-4176-879F-AC74E22F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5FB257-2F90-4CDA-AA2F-89BDB8BF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C21C03-9D62-4B68-AE06-019BB625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1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BB2E27-FCD0-4600-8E4B-5285EB4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593121-BA7B-436B-803A-5AFFC9F5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07BA44-E4B2-4C05-8AC7-709058CE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A1060E-6DA4-4E9B-A67A-B04C9CD9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7121DF-BDDB-4296-916F-448D5A5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6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E0C536-FCAA-45C6-8E52-433D3A47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D5C0DB-56EA-4329-9178-C659F4554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7428E6-DAEB-4373-B4A2-3E75FDD4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3F1C7A-B244-48BB-9D86-6918C883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8091F4-03AA-4152-93BD-DF451A60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127F94-D38F-468F-9350-9E4CB5E6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9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73C83E-3CF4-42F5-9966-83F7EBA3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131431-C7D5-4866-A80F-4E9DE8AC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759E51-38C7-4F8C-A018-5165B8A9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3631F0D-E266-4342-BC59-F7DDF2536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7F3A6F1-3153-4ECB-AA48-5AF8C36D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4AE2C13-070E-464D-87F0-21A15F8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1404DAA-A13D-4D93-A46A-6472927D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FF1D559-A75B-4DBA-8497-2877ABE9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D89C0E-F2C7-4A69-8843-B699F2A9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08FFD12-53E8-44AA-B259-CABFFE8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C00F682-2DEB-4521-9BAE-9D9D3B94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34215C1-5461-41F3-AC43-ABF6A962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1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B08EA5-2D30-41C7-B4B5-D3792CD0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59BCE19-C56B-4696-99D8-8A60EEB9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AB33EA0-223B-4FC3-AACD-51FA853E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0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6F48B5-D9B9-4187-B9AE-83358750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4BCC8C-5AC1-46AF-8694-B7D2E7D6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195D87-C43F-4D46-A99B-17DD57ED5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E3F85E-8493-4447-9E0F-A8F0207F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3BCB4C-D376-49E7-93A9-F4749D1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F8176CF-9B47-4885-B7B9-606CAB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BA8FB5-9C68-44CC-B102-E5200C3F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1573347-C11D-4563-AD1D-71265A6B3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3947BA-8358-413C-A56D-6FF13867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A3089D-6A91-44E7-AF03-6680F057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49517A-C45E-4A18-B8F6-7F47854C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6C6B04-70B4-4890-AEC7-F10F5FF8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8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8AA0AA-DBF1-4AD9-89AD-51B550B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025EC0-D531-4C7D-B711-79B1AD66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1F4EFA-BDDF-4252-8D51-E0F1553A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92EB09-EDF3-4236-93D5-66C26488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256725-42E3-406A-858D-8E6FEA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8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4409FDB-0B38-467F-AD45-088479329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7D4C8C-9B47-4776-A905-C1C8241D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261C91-5834-483A-A616-5782BAB0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5A78A2-EB22-468C-8C4E-C7D7912A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45F11E-4C66-4A8C-981C-92044854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6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4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=""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=""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=""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2021/10/14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4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C885F3C-BA54-42A4-9DA0-80475A4C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C7C65F-D51B-4F35-8DE0-7A296B02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C3BA8E-1A82-49B0-B476-22D056CBA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B2EA7D-9251-49CE-9BD2-CF2A1BD5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83609C-674C-40A6-8CE8-DA9749F59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5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microsoft.com/office/2007/relationships/media" Target="../media/media17.m4a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4a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15.png"/><Relationship Id="rId2" Type="http://schemas.microsoft.com/office/2007/relationships/media" Target="../media/media7.mp3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1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63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34268"/>
          <a:stretch/>
        </p:blipFill>
        <p:spPr>
          <a:xfrm>
            <a:off x="0" y="-28369"/>
            <a:ext cx="12192000" cy="68863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4" y="0"/>
            <a:ext cx="11093804" cy="2165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857220" y="2193489"/>
            <a:ext cx="13822531" cy="1724636"/>
          </a:xfrm>
          <a:ln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b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</a:b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Xã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hội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SGK-TV" pitchFamily="2" charset="0"/>
              <a:ea typeface="+mn-ea"/>
              <a:cs typeface="Arial-SGK-TV" pitchFamily="2" charset="0"/>
              <a:sym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D4F113CE-55D1-45FB-B527-DFE9C9682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711">
        <p14:ripple/>
      </p:transition>
    </mc:Choice>
    <mc:Fallback xmlns="">
      <p:transition spd="slow" advTm="12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Teachers Day Gif Whatsapp @ Gifimages.pic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1"/>
            <a:ext cx="12192000" cy="669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ã Yên Thường 77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7257" y="5867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810" y="88899"/>
            <a:ext cx="5739640" cy="6604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463799" y="1579343"/>
            <a:ext cx="51850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US" sz="2000" b="1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endParaRPr lang="en-US" sz="20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endParaRPr lang="en-US" sz="20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an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endParaRPr lang="en-US" sz="20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endParaRPr lang="en-US" sz="2000" b="1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97100" y="1728883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197100" y="2632390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197100" y="3592240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87481" y="4893874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1811" y="577626"/>
            <a:ext cx="56157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4000" b="1" dirty="0" smtClean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4000" b="1" dirty="0" smtClean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000" b="1" dirty="0" smtClean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4000" b="1" dirty="0" smtClean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endParaRPr lang="en-US" sz="4000" b="1" dirty="0">
              <a:ln w="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9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9" y="233010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72469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5FE9F38-5F7A-403B-9C2B-706A9EB58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132">
        <p:circle/>
      </p:transition>
    </mc:Choice>
    <mc:Fallback xmlns="">
      <p:transition spd="slow" advTm="111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à mình rất vui (Hình minh họa theo lời bài hát)">
            <a:hlinkClick r:id="" action="ppaction://media"/>
            <a:extLst>
              <a:ext uri="{FF2B5EF4-FFF2-40B4-BE49-F238E27FC236}">
                <a16:creationId xmlns="" xmlns:a16="http://schemas.microsoft.com/office/drawing/2014/main" id="{4E6781BE-0549-4930-BF77-A50B15936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208" y="273280"/>
            <a:ext cx="11620870" cy="63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68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flipH="1">
            <a:off x="6542879" y="3165808"/>
            <a:ext cx="4818888" cy="1699832"/>
          </a:xfrm>
          <a:prstGeom prst="cloud">
            <a:avLst/>
          </a:prstGeom>
          <a:solidFill>
            <a:srgbClr val="D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đã làm được</a:t>
            </a:r>
            <a:b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 việc rồi đấy.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904"/>
            <a:ext cx="4784347" cy="460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52" y="2683445"/>
            <a:ext cx="2052195" cy="2052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="" xmlns:a16="http://schemas.microsoft.com/office/drawing/2014/main" id="{98D2CD89-E791-4870-8D71-74EE0428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B3E06353-913E-4512-96E1-B0E7F3308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2"/>
    </mc:Choice>
    <mc:Fallback xmlns="">
      <p:transition spd="slow" advTm="2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760638"/>
            <a:ext cx="10918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vẽ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ngôi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noProof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ở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thành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viên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nhé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E891D1-1C0D-44C4-8063-42B4AAAA5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67" y="2503769"/>
            <a:ext cx="5990862" cy="3854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46" y="1222303"/>
            <a:ext cx="2052195" cy="2052195"/>
          </a:xfrm>
          <a:prstGeom prst="rect">
            <a:avLst/>
          </a:prstGeom>
        </p:spPr>
      </p:pic>
      <p:pic>
        <p:nvPicPr>
          <p:cNvPr id="9" name="Xã Yên Thường 78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4343" y="5939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=""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=""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6" y="389341"/>
            <a:ext cx="69091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b="1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b="1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E1981C9F-B47A-44DB-B077-D6A5EF3B1A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4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7990">
        <p14:ripple/>
      </p:transition>
    </mc:Choice>
    <mc:Fallback xmlns="">
      <p:transition spd="slow" advTm="57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pic>
        <p:nvPicPr>
          <p:cNvPr id="5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CE28FBD8-10A6-4A07-B3BF-C12DC0D52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=""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="" xmlns:a16="http://schemas.microsoft.com/office/drawing/2014/main" id="{95E2C3B4-61A1-449B-90CB-1BC532570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898">
        <p14:prism/>
      </p:transition>
    </mc:Choice>
    <mc:Fallback xmlns="">
      <p:transition spd="slow" advTm="16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1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1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6">
            <a:extLst>
              <a:ext uri="{FF2B5EF4-FFF2-40B4-BE49-F238E27FC236}">
                <a16:creationId xmlns=""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Arial-SGK-TV" pitchFamily="2" charset="0"/>
                <a:ea typeface="微软雅黑"/>
                <a:cs typeface="Arial-SGK-TV" pitchFamily="2" charset="0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0F3AEFC0-037D-4B82-933F-89BA5633B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1" b="91628" l="5233" r="95465">
                        <a14:foregroundMark x1="38953" y1="13605" x2="38953" y2="13605"/>
                        <a14:foregroundMark x1="67442" y1="12907" x2="67442" y2="12907"/>
                        <a14:foregroundMark x1="25814" y1="12907" x2="77674" y2="12907"/>
                        <a14:foregroundMark x1="79419" y1="15930" x2="83023" y2="41047"/>
                        <a14:foregroundMark x1="81977" y1="19535" x2="82674" y2="23488"/>
                        <a14:foregroundMark x1="82674" y1="26512" x2="82674" y2="33140"/>
                        <a14:foregroundMark x1="83023" y1="42326" x2="81047" y2="50000"/>
                        <a14:foregroundMark x1="19186" y1="17209" x2="19186" y2="17209"/>
                        <a14:foregroundMark x1="21860" y1="13837" x2="21860" y2="13837"/>
                        <a14:foregroundMark x1="17558" y1="25465" x2="17558" y2="25465"/>
                        <a14:foregroundMark x1="17209" y1="33372" x2="17209" y2="33372"/>
                        <a14:foregroundMark x1="16860" y1="41977" x2="16860" y2="41977"/>
                        <a14:foregroundMark x1="17791" y1="50581" x2="17791" y2="50581"/>
                        <a14:foregroundMark x1="22791" y1="53605" x2="22791" y2="53605"/>
                        <a14:foregroundMark x1="33721" y1="53953" x2="22791" y2="53605"/>
                        <a14:foregroundMark x1="17558" y1="46628" x2="17558" y2="43023"/>
                        <a14:foregroundMark x1="16163" y1="38372" x2="16512" y2="36744"/>
                        <a14:foregroundMark x1="17558" y1="40698" x2="16163" y2="35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146" y="1687133"/>
            <a:ext cx="3892908" cy="3892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660">
        <p:fade/>
      </p:transition>
    </mc:Choice>
    <mc:Fallback xmlns="">
      <p:transition spd="med" advTm="18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7B1C991A-C250-41D1-8CCA-5807E834F3FD}"/>
              </a:ext>
            </a:extLst>
          </p:cNvPr>
          <p:cNvSpPr txBox="1"/>
          <p:nvPr/>
        </p:nvSpPr>
        <p:spPr>
          <a:xfrm>
            <a:off x="1902228" y="230819"/>
            <a:ext cx="7883474" cy="60640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5 : ÔN TẬP CHỦ ĐỀ GIA ĐÌNH ( TIẾT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50D7E"/>
              </a:solidFill>
              <a:effectLst/>
              <a:uLnTx/>
              <a:uFillTx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pic>
        <p:nvPicPr>
          <p:cNvPr id="5" name="Xã Yên Thường 73_denois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0267" y="60996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81254" y="1772492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76367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Arial-SGK-TV" pitchFamily="2" charset="0"/>
                  <a:ea typeface="微软雅黑"/>
                  <a:cs typeface="Arial-SGK-TV" pitchFamily="2" charset="0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7199" y="1133750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=""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72141" y="1097601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=""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91989" y="2280702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=""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9917" y="2299199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=""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      </a:t>
            </a:r>
            <a:endParaRPr lang="en-US" sz="1800" dirty="0"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35910" y="3584776"/>
            <a:ext cx="586995" cy="591808"/>
            <a:chOff x="3470820" y="3335688"/>
            <a:chExt cx="586995" cy="591808"/>
          </a:xfrm>
        </p:grpSpPr>
        <p:sp>
          <p:nvSpPr>
            <p:cNvPr id="69" name="矩形: 圆角 68">
              <a:extLst>
                <a:ext uri="{FF2B5EF4-FFF2-40B4-BE49-F238E27FC236}">
                  <a16:creationId xmlns="" xmlns:a16="http://schemas.microsoft.com/office/drawing/2014/main" id="{931CA81A-FA5C-4F37-B133-E9F9F7CE6502}"/>
                </a:ext>
              </a:extLst>
            </p:cNvPr>
            <p:cNvSpPr/>
            <p:nvPr/>
          </p:nvSpPr>
          <p:spPr>
            <a:xfrm>
              <a:off x="3470820" y="3335688"/>
              <a:ext cx="586995" cy="58699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8FBB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  <p:sp>
          <p:nvSpPr>
            <p:cNvPr id="70" name="TextBox 137">
              <a:extLst>
                <a:ext uri="{FF2B5EF4-FFF2-40B4-BE49-F238E27FC236}">
                  <a16:creationId xmlns="" xmlns:a16="http://schemas.microsoft.com/office/drawing/2014/main" id="{522F72FA-E22E-4E83-8B58-DD37BC25D1C8}"/>
                </a:ext>
              </a:extLst>
            </p:cNvPr>
            <p:cNvSpPr txBox="1"/>
            <p:nvPr/>
          </p:nvSpPr>
          <p:spPr>
            <a:xfrm>
              <a:off x="3533152" y="3342721"/>
              <a:ext cx="450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rPr>
                <a:t>3</a:t>
              </a:r>
              <a:endParaRPr kumimoji="0" lang="zh-CN" alt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</p:grpSp>
      <p:sp>
        <p:nvSpPr>
          <p:cNvPr id="72" name="矩形 39">
            <a:extLst>
              <a:ext uri="{FF2B5EF4-FFF2-40B4-BE49-F238E27FC236}">
                <a16:creationId xmlns=""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18880" y="2676767"/>
            <a:ext cx="28586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4400" b="1" cap="none" spc="0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SGK-TV" pitchFamily="2" charset="0"/>
                <a:cs typeface="Arial-SGK-TV" pitchFamily="2" charset="0"/>
              </a:rPr>
              <a:t>tiêu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=""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185974" y="1826033"/>
            <a:ext cx="7883474" cy="147189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hận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xử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huống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cụ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ĩ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năng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nói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bè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thầy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36" name="文本框 11">
            <a:extLst>
              <a:ext uri="{FF2B5EF4-FFF2-40B4-BE49-F238E27FC236}">
                <a16:creationId xmlns="" xmlns:a16="http://schemas.microsoft.com/office/drawing/2014/main" id="{B3F3A133-EA95-4D0B-914F-02780DA44A0A}"/>
              </a:ext>
            </a:extLst>
          </p:cNvPr>
          <p:cNvSpPr txBox="1"/>
          <p:nvPr/>
        </p:nvSpPr>
        <p:spPr>
          <a:xfrm>
            <a:off x="4185974" y="3407964"/>
            <a:ext cx="7883474" cy="100197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Trân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mọi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tham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sz="2400" b="1" dirty="0">
              <a:solidFill>
                <a:srgbClr val="0070C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=""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212972" y="1178148"/>
            <a:ext cx="7827105" cy="51077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Nắm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kiến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thức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chủ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đề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đình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zh-CN" altLang="en-US" sz="24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59A905E9-B706-40FD-A68C-F8ACE65D8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2433">
        <p14:switch dir="r"/>
      </p:transition>
    </mc:Choice>
    <mc:Fallback xmlns="">
      <p:transition spd="slow" advTm="32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=""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微软雅黑" panose="020B0503020204020204" pitchFamily="34" charset="-122"/>
              <a:cs typeface="Arial-SGK-TV" pitchFamily="2" charset="0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=""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547731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微软雅黑" panose="020B0503020204020204" pitchFamily="34" charset="-122"/>
              <a:cs typeface="Arial-SGK-TV" pitchFamily="2" charset="0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2214598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4" name="Xã Yên Thường 71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5029" y="5939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53">
        <p:fade/>
      </p:transition>
    </mc:Choice>
    <mc:Fallback xmlns="">
      <p:transition spd="med" advTm="1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2326394"/>
            <a:ext cx="10839635" cy="1751104"/>
            <a:chOff x="1500371" y="2819290"/>
            <a:chExt cx="4365568" cy="1217066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819290"/>
              <a:ext cx="4192301" cy="1217066"/>
              <a:chOff x="6630373" y="2068132"/>
              <a:chExt cx="4192301" cy="121706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942646" y="2068132"/>
                <a:ext cx="3880028" cy="1217066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385041" y="2985153"/>
              <a:ext cx="3480898" cy="100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Cái gì để trú nắng </a:t>
              </a:r>
              <a:r>
                <a:rPr lang="vi-VN" sz="4400" b="1" dirty="0" smtClean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mưa,</a:t>
              </a:r>
              <a:endParaRPr lang="en-US" sz="4400" b="1" dirty="0" smtClean="0">
                <a:solidFill>
                  <a:srgbClr val="FF4B4B"/>
                </a:solidFill>
                <a:latin typeface="Arial-SGK-TV" pitchFamily="2" charset="0"/>
                <a:cs typeface="Arial-SGK-TV" pitchFamily="2" charset="0"/>
              </a:endParaRPr>
            </a:p>
            <a:p>
              <a:pPr algn="ctr"/>
              <a:r>
                <a:rPr lang="vi-VN" sz="4400" b="1" dirty="0" smtClean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Mà </a:t>
              </a:r>
              <a:r>
                <a:rPr lang="vi-VN" sz="4400" b="1" dirty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ai cũng biết từ xưa đến </a:t>
              </a:r>
              <a:r>
                <a:rPr lang="vi-VN" sz="4400" b="1" dirty="0" smtClean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giờ</a:t>
              </a:r>
              <a:r>
                <a:rPr lang="en-US" sz="4400" b="1" dirty="0" smtClean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r>
                <a:rPr lang="vi-VN" sz="4400" b="1" dirty="0" smtClean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4B4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rPr>
                <a:t> 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4B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=""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Arial-SGK-TV" pitchFamily="2" charset="0"/>
                <a:ea typeface="微软雅黑"/>
                <a:cs typeface="Arial-SGK-TV" pitchFamily="2" charset="0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pic>
        <p:nvPicPr>
          <p:cNvPr id="11" name="Xã Yên Thường 72_denois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1286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 advTm="26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3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  <a:extLst>
              <a:ext uri="{FF2B5EF4-FFF2-40B4-BE49-F238E27FC236}">
                <a16:creationId xmlns=""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2" name="Xã Yên Thường 74_denois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1286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"/>
    </mc:Choice>
    <mc:Fallback xmlns="">
      <p:transition spd="slow" advTm="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 TV - Dạy Bé Học Nói Thành Viên Trong Gia Đình - Học Tiếng Việt Qua Bài Hát #5">
            <a:hlinkClick r:id="" action="ppaction://media"/>
            <a:extLst>
              <a:ext uri="{FF2B5EF4-FFF2-40B4-BE49-F238E27FC236}">
                <a16:creationId xmlns="" xmlns:a16="http://schemas.microsoft.com/office/drawing/2014/main" id="{82A6BE0B-8A2D-40E8-B1D4-61C5230AF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DE6670BD-1454-4C4D-9D5D-C7B0033C02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964">
        <p14:switch dir="r"/>
      </p:transition>
    </mc:Choice>
    <mc:Fallback xmlns="">
      <p:transition spd="slow" advTm="5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96413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chia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sẻ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về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những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việc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con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đã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làm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được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sau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khi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học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xong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chủ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đề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758" y="1446894"/>
            <a:ext cx="6470855" cy="4829175"/>
          </a:xfrm>
          <a:prstGeom prst="rect">
            <a:avLst/>
          </a:prstGeom>
        </p:spPr>
      </p:pic>
      <p:pic>
        <p:nvPicPr>
          <p:cNvPr id="6" name="Xã Yên Thường 76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8229" y="5838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287</Words>
  <Application>Microsoft Office PowerPoint</Application>
  <PresentationFormat>Widescreen</PresentationFormat>
  <Paragraphs>43</Paragraphs>
  <Slides>17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微软雅黑</vt:lpstr>
      <vt:lpstr>宋体</vt:lpstr>
      <vt:lpstr>宋体</vt:lpstr>
      <vt:lpstr>Arial</vt:lpstr>
      <vt:lpstr>Arial-SGK-TV</vt:lpstr>
      <vt:lpstr>Calibri</vt:lpstr>
      <vt:lpstr>Calibri Light</vt:lpstr>
      <vt:lpstr>iCiel Panton Black</vt:lpstr>
      <vt:lpstr>Lato</vt:lpstr>
      <vt:lpstr>SVN-Poky's</vt:lpstr>
      <vt:lpstr>SVN-Whimsy</vt:lpstr>
      <vt:lpstr>Times New Roman</vt:lpstr>
      <vt:lpstr>UTM Cookies</vt:lpstr>
      <vt:lpstr>Wingdings 2</vt:lpstr>
      <vt:lpstr>汉仪跳跳体简</vt:lpstr>
      <vt:lpstr>等线</vt:lpstr>
      <vt:lpstr>1_Office 主题​​</vt:lpstr>
      <vt:lpstr>HDOfficeLightV0</vt:lpstr>
      <vt:lpstr>1_Office Theme</vt:lpstr>
      <vt:lpstr>Office Theme</vt:lpstr>
      <vt:lpstr>https://www.freeppt7.com</vt:lpstr>
      <vt:lpstr>Chào mừng các con đến với tiết  Tự nhiên và Xã hội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AutoBVT</cp:lastModifiedBy>
  <cp:revision>37</cp:revision>
  <dcterms:created xsi:type="dcterms:W3CDTF">2021-09-27T16:43:14Z</dcterms:created>
  <dcterms:modified xsi:type="dcterms:W3CDTF">2021-10-14T14:08:48Z</dcterms:modified>
</cp:coreProperties>
</file>