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6"/>
  </p:notesMasterIdLst>
  <p:sldIdLst>
    <p:sldId id="289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291" r:id="rId19"/>
    <p:sldId id="325" r:id="rId20"/>
    <p:sldId id="326" r:id="rId21"/>
    <p:sldId id="336" r:id="rId22"/>
    <p:sldId id="257" r:id="rId23"/>
    <p:sldId id="339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2021/10/1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5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0.m4a"/><Relationship Id="rId7" Type="http://schemas.openxmlformats.org/officeDocument/2006/relationships/image" Target="../media/image13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20.m4a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7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711">
        <p14:ripple/>
      </p:transition>
    </mc:Choice>
    <mc:Fallback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3"/>
    </mc:Choice>
    <mc:Fallback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7"/>
    </mc:Choice>
    <mc:Fallback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0"/>
    </mc:Choice>
    <mc:Fallback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132">
        <p:circle/>
      </p:transition>
    </mc:Choice>
    <mc:Fallback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mình rất vui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4E6781BE-0549-4930-BF77-A50B15936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208" y="273280"/>
            <a:ext cx="11620870" cy="63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68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9"/>
    </mc:Choice>
    <mc:Fallback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2"/>
    </mc:Choice>
    <mc:Fallback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TV - Dạy Bé Học Nói Thành Viên Trong Gia Đình - Học Tiếng Việt Qua Bài Hát #5">
            <a:hlinkClick r:id="" action="ppaction://media"/>
            <a:extLst>
              <a:ext uri="{FF2B5EF4-FFF2-40B4-BE49-F238E27FC236}">
                <a16:creationId xmlns:a16="http://schemas.microsoft.com/office/drawing/2014/main" id="{82A6BE0B-8A2D-40E8-B1D4-61C5230AF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6670BD-1454-4C4D-9D5D-C7B0033C02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964">
        <p14:switch dir="r"/>
      </p:transition>
    </mc:Choice>
    <mc:Fallback>
      <p:transition spd="slow" advTm="5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7990">
        <p14:ripple/>
      </p:transition>
    </mc:Choice>
    <mc:Fallback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2517">
        <p14:switch dir="r"/>
      </p:transition>
    </mc:Choice>
    <mc:Fallback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660">
        <p:fade/>
      </p:transition>
    </mc:Choice>
    <mc:Fallback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898">
        <p14:prism/>
      </p:transition>
    </mc:Choice>
    <mc:Fallback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53">
        <p:fade/>
      </p:transition>
    </mc:Choice>
    <mc:Fallback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2517">
        <p14:switch dir="r"/>
      </p:transition>
    </mc:Choice>
    <mc:Fallback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2433">
        <p14:switch dir="r"/>
      </p:transition>
    </mc:Choice>
    <mc:Fallback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7"/>
    </mc:Choice>
    <mc:Fallback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8"/>
    </mc:Choice>
    <mc:Fallback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7"/>
    </mc:Choice>
    <mc:Fallback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381</Words>
  <Application>Microsoft Office PowerPoint</Application>
  <PresentationFormat>Widescreen</PresentationFormat>
  <Paragraphs>60</Paragraphs>
  <Slides>20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ducthangvt4@gmail.com</cp:lastModifiedBy>
  <cp:revision>22</cp:revision>
  <dcterms:created xsi:type="dcterms:W3CDTF">2021-09-27T16:43:14Z</dcterms:created>
  <dcterms:modified xsi:type="dcterms:W3CDTF">2021-10-01T16:25:25Z</dcterms:modified>
</cp:coreProperties>
</file>