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26" r:id="rId4"/>
    <p:sldMasterId id="2147483751" r:id="rId5"/>
    <p:sldMasterId id="2147483763" r:id="rId6"/>
  </p:sldMasterIdLst>
  <p:notesMasterIdLst>
    <p:notesMasterId r:id="rId34"/>
  </p:notesMasterIdLst>
  <p:sldIdLst>
    <p:sldId id="257" r:id="rId7"/>
    <p:sldId id="2007577145" r:id="rId8"/>
    <p:sldId id="256" r:id="rId9"/>
    <p:sldId id="2007577144" r:id="rId10"/>
    <p:sldId id="258" r:id="rId11"/>
    <p:sldId id="259" r:id="rId12"/>
    <p:sldId id="354" r:id="rId13"/>
    <p:sldId id="269" r:id="rId14"/>
    <p:sldId id="329" r:id="rId15"/>
    <p:sldId id="2007577095" r:id="rId16"/>
    <p:sldId id="2007577130" r:id="rId17"/>
    <p:sldId id="333" r:id="rId18"/>
    <p:sldId id="334" r:id="rId19"/>
    <p:sldId id="335" r:id="rId20"/>
    <p:sldId id="2007577138" r:id="rId21"/>
    <p:sldId id="263" r:id="rId22"/>
    <p:sldId id="267" r:id="rId23"/>
    <p:sldId id="268" r:id="rId24"/>
    <p:sldId id="2007577151" r:id="rId25"/>
    <p:sldId id="270" r:id="rId26"/>
    <p:sldId id="287" r:id="rId27"/>
    <p:sldId id="274" r:id="rId28"/>
    <p:sldId id="271" r:id="rId29"/>
    <p:sldId id="288" r:id="rId30"/>
    <p:sldId id="276" r:id="rId31"/>
    <p:sldId id="2007577152" r:id="rId32"/>
    <p:sldId id="30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6ADA8-EF9A-411D-9065-C020B99A99FB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FEE94-DBF3-40D6-9E6C-C2EBBEBC9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12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656F43CD-EED5-EEAD-C876-4A0D00D7D9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CEFA7FB4-F06A-26A7-0899-ECA610915A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26C10600-74FD-3262-2A87-A66D5DCE3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3D582-C2E6-4F9A-A618-DE80602009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848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4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656F43CD-EED5-EEAD-C876-4A0D00D7D9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CEFA7FB4-F06A-26A7-0899-ECA610915A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26C10600-74FD-3262-2A87-A66D5DCE3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3D582-C2E6-4F9A-A618-DE80602009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457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88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2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884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047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42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153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908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751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128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56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4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96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42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714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35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13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55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89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0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89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46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2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689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524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721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8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78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8534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24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116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703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6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79867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028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854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4339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29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72822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0512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405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397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44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07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4525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953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167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234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922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08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70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291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899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59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7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760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546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444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932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8346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451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6679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779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4468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42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2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1631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1978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3222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845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07DEAE-F1FB-084C-FF34-B55DAC77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A213-9C04-4C39-8C93-8171090A0CB5}" type="datetimeFigureOut">
              <a:rPr lang="zh-CN" altLang="en-US"/>
              <a:pPr>
                <a:defRPr/>
              </a:pPr>
              <a:t>2022/9/19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43E1EA-2A17-011B-950D-3237F7AD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84B82F-E969-19DB-19B9-13E3B8C02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0D825-2FBF-4DAC-AA17-AB82C8C276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253809"/>
      </p:ext>
    </p:extLst>
  </p:cSld>
  <p:clrMapOvr>
    <a:masterClrMapping/>
  </p:clrMapOvr>
  <p:transition spd="slow" advClick="0" advTm="3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0B3F1E-DA13-3E76-4953-14D03244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1D6C-6BE5-4797-94F4-5F12C87CCD77}" type="datetimeFigureOut">
              <a:rPr lang="zh-CN" altLang="en-US"/>
              <a:pPr>
                <a:defRPr/>
              </a:pPr>
              <a:t>2022/9/19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A4C63C-0506-4C9D-13C4-4FDC87434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3C2AE-3020-FF20-76AE-5D5B7C09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C4770-8F79-418F-9079-E019474ECB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388990"/>
      </p:ext>
    </p:extLst>
  </p:cSld>
  <p:clrMapOvr>
    <a:masterClrMapping/>
  </p:clrMapOvr>
  <p:transition spd="slow" advClick="0" advTm="3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1F44FA-3942-D255-FDC4-D80745FBE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D4E17-00D3-4C39-AD44-03FD173EB761}" type="datetimeFigureOut">
              <a:rPr lang="zh-CN" altLang="en-US"/>
              <a:pPr>
                <a:defRPr/>
              </a:pPr>
              <a:t>2022/9/19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8B8-B757-73BA-2895-FBAF79E7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DEC1D5-694F-E9CF-4A13-C1313283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51A7-BE80-4F7D-A447-A42E577D94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818298"/>
      </p:ext>
    </p:extLst>
  </p:cSld>
  <p:clrMapOvr>
    <a:masterClrMapping/>
  </p:clrMapOvr>
  <p:transition spd="slow" advClick="0" advTm="3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DB493EA-CE98-219B-31EB-05615F8A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56AC4-EB4B-4736-B295-5AE0D6A5B3AB}" type="datetimeFigureOut">
              <a:rPr lang="zh-CN" altLang="en-US"/>
              <a:pPr>
                <a:defRPr/>
              </a:pPr>
              <a:t>2022/9/19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BE8A5BB-936F-FE25-8F14-306AF7921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557E545-3D86-DE16-ABCC-FFF04A66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1B035-BF48-4537-99CC-1FFB328728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440908"/>
      </p:ext>
    </p:extLst>
  </p:cSld>
  <p:clrMapOvr>
    <a:masterClrMapping/>
  </p:clrMapOvr>
  <p:transition spd="slow" advClick="0" advTm="3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CEB2A593-6F02-38C8-74D2-155333881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2EDF2-2436-4D19-BAA6-B15A51DBE6E2}" type="datetimeFigureOut">
              <a:rPr lang="zh-CN" altLang="en-US"/>
              <a:pPr>
                <a:defRPr/>
              </a:pPr>
              <a:t>2022/9/19</a:t>
            </a:fld>
            <a:endParaRPr lang="zh-CN" altLang="en-US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6B3B5D14-E51D-7338-AB7D-9047AC75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233BD069-01B2-B22D-B616-3CD264CF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2052A-6917-4B7E-9B60-15EF5C49EE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974248"/>
      </p:ext>
    </p:extLst>
  </p:cSld>
  <p:clrMapOvr>
    <a:masterClrMapping/>
  </p:clrMapOvr>
  <p:transition spd="slow" advClick="0" advTm="300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1618FDB4-0864-2FCA-5E40-BF9775C6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9AC51-C185-443C-9F56-A433EC7F94F5}" type="datetimeFigureOut">
              <a:rPr lang="zh-CN" altLang="en-US"/>
              <a:pPr>
                <a:defRPr/>
              </a:pPr>
              <a:t>2022/9/19</a:t>
            </a:fld>
            <a:endParaRPr lang="zh-CN" altLang="en-US" dirty="0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BDB264E-4316-B103-872B-B3310340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9E2C23A6-80FD-3DEC-F66A-A2810703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DB452-41E2-45E6-B2F6-A7A5515221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483969"/>
      </p:ext>
    </p:extLst>
  </p:cSld>
  <p:clrMapOvr>
    <a:masterClrMapping/>
  </p:clrMapOvr>
  <p:transition spd="slow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4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B3C8EAB9-857B-1F65-D465-AF3E525E0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11282-8FCB-4681-ADEE-9F01D039AE11}" type="datetimeFigureOut">
              <a:rPr lang="zh-CN" altLang="en-US"/>
              <a:pPr>
                <a:defRPr/>
              </a:pPr>
              <a:t>2022/9/19</a:t>
            </a:fld>
            <a:endParaRPr lang="zh-CN" altLang="en-US" dirty="0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11745A23-505B-16C5-9B30-F5B1AB674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28808BCE-DB80-4D86-8F29-CD987867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72178-0413-492D-899D-7FF11CC703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892146"/>
      </p:ext>
    </p:extLst>
  </p:cSld>
  <p:clrMapOvr>
    <a:masterClrMapping/>
  </p:clrMapOvr>
  <p:transition spd="slow" advClick="0" advTm="300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DF378E9-3E73-2036-0789-935AF9C88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26B4C-0526-4392-8A8C-1BC4358882AA}" type="datetimeFigureOut">
              <a:rPr lang="zh-CN" altLang="en-US"/>
              <a:pPr>
                <a:defRPr/>
              </a:pPr>
              <a:t>2022/9/19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DEDBB93-B490-0A94-D51A-270A388E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5F5C147-630B-5B4F-74BD-9C6BB42EF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7F16A-856D-47BA-8B79-710CB2426C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862345"/>
      </p:ext>
    </p:extLst>
  </p:cSld>
  <p:clrMapOvr>
    <a:masterClrMapping/>
  </p:clrMapOvr>
  <p:transition spd="slow" advClick="0" advTm="300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8E15F972-F588-CACB-7CE2-AC0ECCB2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E4561-FD8F-44E4-95CC-C26B9342BF44}" type="datetimeFigureOut">
              <a:rPr lang="zh-CN" altLang="en-US"/>
              <a:pPr>
                <a:defRPr/>
              </a:pPr>
              <a:t>2022/9/19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EC52041-598F-2023-89E3-376C8A68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9510CF7-8AAE-0157-EFBB-7D40B34B2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9FE3C-D782-4B76-8471-484D168307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425139"/>
      </p:ext>
    </p:extLst>
  </p:cSld>
  <p:clrMapOvr>
    <a:masterClrMapping/>
  </p:clrMapOvr>
  <p:transition spd="slow" advClick="0" advTm="300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3AA811-64CD-E122-080A-F19A5F80A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3C35C-DBF2-4AA7-8B38-9062BA5E5D22}" type="datetimeFigureOut">
              <a:rPr lang="zh-CN" altLang="en-US"/>
              <a:pPr>
                <a:defRPr/>
              </a:pPr>
              <a:t>2022/9/19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464A43-83C6-F2E5-FCDD-DBF16832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046706-BEA9-BED9-AEC5-1CFDDCFF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85EAC-4BFA-4EA6-BB07-F46B25DF2C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256309"/>
      </p:ext>
    </p:extLst>
  </p:cSld>
  <p:clrMapOvr>
    <a:masterClrMapping/>
  </p:clrMapOvr>
  <p:transition spd="slow" advClick="0" advTm="300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58630-509B-2489-82B3-FAA5B2619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8F8DE-AF34-43A7-8485-D173C4667E5A}" type="datetimeFigureOut">
              <a:rPr lang="zh-CN" altLang="en-US"/>
              <a:pPr>
                <a:defRPr/>
              </a:pPr>
              <a:t>2022/9/19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5568AC-7878-CDE4-4076-6414A99A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B4A06E-38AD-F6B7-AF43-4D63C1879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3400-CCDF-4274-AFC5-E6696E9276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815301"/>
      </p:ext>
    </p:extLst>
  </p:cSld>
  <p:clrMapOvr>
    <a:masterClrMapping/>
  </p:clrMapOvr>
  <p:transition spd="slow" advClick="0" advTm="300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5612B76-B57C-51C1-750F-E5C7321E0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88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19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3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00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1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4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69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BFFBF652-464A-1632-5EFA-3463AA8F66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93C0EF08-9E40-64A9-6E2F-43674BEE77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AB4C02-E028-5728-8557-9DB3D2D94D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D1D0E7E-6D98-47B0-B35B-10B7313B5FAF}" type="datetimeFigureOut">
              <a:rPr lang="zh-CN" altLang="en-US"/>
              <a:pPr>
                <a:defRPr/>
              </a:pPr>
              <a:t>2022/9/19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815020-EA1B-5F4F-F5E0-93CC993E0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E2A2CE-6F83-DD4A-AC6E-6D9F99F21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BC12B5-D197-49CB-90F9-A625D56C96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79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ransition spd="slow" advClick="0" advTm="300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image" Target="../media/image41.jpg"/><Relationship Id="rId11" Type="http://schemas.openxmlformats.org/officeDocument/2006/relationships/slide" Target="slide18.xml"/><Relationship Id="rId5" Type="http://schemas.openxmlformats.org/officeDocument/2006/relationships/audio" Target="../media/audio2.wav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slide" Target="slide19.xml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image" Target="../media/image49.jpg"/><Relationship Id="rId12" Type="http://schemas.openxmlformats.org/officeDocument/2006/relationships/slide" Target="slide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microsoft.com/office/2007/relationships/media" Target="../media/media6.mp3"/><Relationship Id="rId7" Type="http://schemas.openxmlformats.org/officeDocument/2006/relationships/image" Target="../media/image49.jpg"/><Relationship Id="rId12" Type="http://schemas.openxmlformats.org/officeDocument/2006/relationships/slide" Target="slide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46.png"/><Relationship Id="rId10" Type="http://schemas.openxmlformats.org/officeDocument/2006/relationships/image" Target="../media/image55.png"/><Relationship Id="rId4" Type="http://schemas.openxmlformats.org/officeDocument/2006/relationships/audio" Target="../media/media6.mp3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slide" Target="slide22.xml"/><Relationship Id="rId12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0" Type="http://schemas.openxmlformats.org/officeDocument/2006/relationships/slide" Target="slide21.xml"/><Relationship Id="rId4" Type="http://schemas.openxmlformats.org/officeDocument/2006/relationships/image" Target="../media/image41.jp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image" Target="../media/image49.jpg"/><Relationship Id="rId12" Type="http://schemas.openxmlformats.org/officeDocument/2006/relationships/slide" Target="slide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microsoft.com/office/2007/relationships/media" Target="../media/media6.mp3"/><Relationship Id="rId7" Type="http://schemas.openxmlformats.org/officeDocument/2006/relationships/image" Target="../media/image49.jpg"/><Relationship Id="rId12" Type="http://schemas.openxmlformats.org/officeDocument/2006/relationships/slide" Target="slide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46.png"/><Relationship Id="rId10" Type="http://schemas.openxmlformats.org/officeDocument/2006/relationships/image" Target="../media/image55.png"/><Relationship Id="rId4" Type="http://schemas.openxmlformats.org/officeDocument/2006/relationships/audio" Target="../media/media6.mp3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jp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slide" Target="slide24.xml"/><Relationship Id="rId11" Type="http://schemas.microsoft.com/office/2007/relationships/hdphoto" Target="../media/hdphoto4.wdp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image" Target="../media/image49.jpg"/><Relationship Id="rId12" Type="http://schemas.openxmlformats.org/officeDocument/2006/relationships/slide" Target="slide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microsoft.com/office/2007/relationships/media" Target="../media/media6.mp3"/><Relationship Id="rId7" Type="http://schemas.openxmlformats.org/officeDocument/2006/relationships/image" Target="../media/image49.jpg"/><Relationship Id="rId12" Type="http://schemas.openxmlformats.org/officeDocument/2006/relationships/slide" Target="slide2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46.png"/><Relationship Id="rId10" Type="http://schemas.openxmlformats.org/officeDocument/2006/relationships/image" Target="../media/image55.png"/><Relationship Id="rId4" Type="http://schemas.openxmlformats.org/officeDocument/2006/relationships/audio" Target="../media/media6.mp3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14.xml"/><Relationship Id="rId10" Type="http://schemas.openxmlformats.org/officeDocument/2006/relationships/slideLayout" Target="../slideLayouts/slideLayout85.xm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slide" Target="slide8.xml"/><Relationship Id="rId7" Type="http://schemas.openxmlformats.org/officeDocument/2006/relationships/image" Target="../media/image16.png"/><Relationship Id="rId12" Type="http://schemas.openxmlformats.org/officeDocument/2006/relationships/slide" Target="slide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4.xml"/><Relationship Id="rId1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3.xml"/><Relationship Id="rId5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85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7"/>
            <a:ext cx="12192000" cy="69752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95" y="-115294"/>
            <a:ext cx="4398505" cy="19821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19863" cy="14508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27" y="3524251"/>
            <a:ext cx="4126330" cy="311014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9470" y="1120676"/>
            <a:ext cx="10533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Bài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 1: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Các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thế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hệ</a:t>
            </a:r>
            <a:endParaRPr kumimoji="0" lang="en-US" altLang="zh-CN" sz="7200" b="0" i="0" u="none" strike="noStrike" kern="1200" cap="none" spc="0" normalizeH="0" baseline="0" noProof="0" dirty="0">
              <a:ln>
                <a:noFill/>
              </a:ln>
              <a:solidFill>
                <a:srgbClr val="40929A"/>
              </a:solidFill>
              <a:effectLst/>
              <a:uLnTx/>
              <a:uFillTx/>
              <a:latin typeface="Calibri"/>
              <a:ea typeface="方正准圆_GBK" panose="03000509000000000000" pitchFamily="65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trong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gia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đình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 (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tiết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40929A"/>
                </a:solidFill>
                <a:effectLst/>
                <a:uLnTx/>
                <a:uFillTx/>
                <a:latin typeface="Calibri"/>
                <a:ea typeface="方正准圆_GBK" panose="03000509000000000000" pitchFamily="65" charset="-122"/>
                <a:cs typeface="Times New Roman" pitchFamily="18" charset="0"/>
              </a:rPr>
              <a:t> 2)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40929A"/>
              </a:solidFill>
              <a:effectLst/>
              <a:uLnTx/>
              <a:uFillTx/>
              <a:latin typeface="Calibri"/>
              <a:ea typeface="方正准圆_GBK" panose="030005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31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05" y="2009515"/>
            <a:ext cx="4771390" cy="4935920"/>
          </a:xfrm>
          <a:prstGeom prst="rect">
            <a:avLst/>
          </a:prstGeom>
        </p:spPr>
      </p:pic>
      <p:sp>
        <p:nvSpPr>
          <p:cNvPr id="58" name="文本框 9"/>
          <p:cNvSpPr txBox="1"/>
          <p:nvPr/>
        </p:nvSpPr>
        <p:spPr>
          <a:xfrm>
            <a:off x="1403707" y="1563015"/>
            <a:ext cx="10623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9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Times New Roman" panose="02020603050405020304" pitchFamily="18" charset="0"/>
              </a:rPr>
              <a:t>hành</a:t>
            </a:r>
            <a:endParaRPr kumimoji="0" lang="zh-CN" altLang="en-US" sz="9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体管家天蝎座" panose="0002060004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7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02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C73D4B-4873-4D95-B955-9353CF9FCBD2}"/>
              </a:ext>
            </a:extLst>
          </p:cNvPr>
          <p:cNvSpPr/>
          <p:nvPr/>
        </p:nvSpPr>
        <p:spPr>
          <a:xfrm>
            <a:off x="3323849" y="3266837"/>
            <a:ext cx="5998685" cy="3390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huống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81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803400" y="1273812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15822" y="2936332"/>
            <a:ext cx="8601797" cy="1141007"/>
            <a:chOff x="7117" y="6211"/>
            <a:chExt cx="6260" cy="765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117" y="6211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4" name="Rectangle 3"/>
          <p:cNvSpPr/>
          <p:nvPr/>
        </p:nvSpPr>
        <p:spPr>
          <a:xfrm>
            <a:off x="451556" y="365127"/>
            <a:ext cx="10803466" cy="13255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872089" y="2178757"/>
            <a:ext cx="4244622" cy="26190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/>
          <p:cNvSpPr/>
          <p:nvPr/>
        </p:nvSpPr>
        <p:spPr>
          <a:xfrm>
            <a:off x="2878666" y="5204532"/>
            <a:ext cx="6231467" cy="1325563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Content Placeholder 20" descr="logo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4740" y="0"/>
            <a:ext cx="1133475" cy="1133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 descr="Diagram, text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47" r="-1" b="-1"/>
          <a:stretch>
            <a:fillRect/>
          </a:stretch>
        </p:blipFill>
        <p:spPr>
          <a:xfrm>
            <a:off x="838199" y="927064"/>
            <a:ext cx="10515602" cy="53876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2381955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cố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CD6009-4E68-4693-AAA6-70FC40E9E3B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225" y="-33743"/>
            <a:ext cx="1606118" cy="16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731658" y="3720193"/>
            <a:ext cx="2069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3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hệ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699459" y="5392794"/>
              <a:ext cx="20697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2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thế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hệ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298768" y="3720192"/>
            <a:ext cx="2069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hệ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541392" y="5414141"/>
              <a:ext cx="20697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4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thế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hệ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E456D18-4785-4D9A-A789-156B5E609E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66234" y="352386"/>
            <a:ext cx="3160913" cy="297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05" y="2009515"/>
            <a:ext cx="4771390" cy="4935920"/>
          </a:xfrm>
          <a:prstGeom prst="rect">
            <a:avLst/>
          </a:prstGeom>
        </p:spPr>
      </p:pic>
      <p:sp>
        <p:nvSpPr>
          <p:cNvPr id="58" name="文本框 9"/>
          <p:cNvSpPr txBox="1"/>
          <p:nvPr/>
        </p:nvSpPr>
        <p:spPr>
          <a:xfrm>
            <a:off x="1403707" y="1563015"/>
            <a:ext cx="10623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Times New Roman" panose="02020603050405020304" pitchFamily="18" charset="0"/>
              </a:rPr>
              <a:t>động</a:t>
            </a:r>
            <a:endParaRPr kumimoji="0" lang="zh-CN" altLang="en-US" sz="9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体管家天蝎座" panose="0002060004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11460" y="-173011"/>
            <a:ext cx="11412860" cy="2508535"/>
            <a:chOff x="-211460" y="-171735"/>
            <a:chExt cx="114128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14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q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uan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kumimoji="0" lang="en-US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919874"/>
            <a:chOff x="6780706" y="4686364"/>
            <a:chExt cx="4198931" cy="1919874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1328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118036" y="5159688"/>
              <a:ext cx="243553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Rót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nước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bà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8272" y="4683256"/>
            <a:ext cx="4746474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028549" y="5048971"/>
              <a:ext cx="3330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Không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308213" cy="1842018"/>
            <a:chOff x="6897095" y="2964459"/>
            <a:chExt cx="4308213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7636485" y="3340703"/>
              <a:ext cx="35688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Tranh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đồ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chơi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với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em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54395" y="2941753"/>
            <a:ext cx="4432653" cy="1864724"/>
            <a:chOff x="554395" y="2941753"/>
            <a:chExt cx="4432653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93" y="3384038"/>
              <a:ext cx="3760945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554395" y="3710536"/>
              <a:ext cx="35693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Nói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bố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mẹ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86715"/>
            <a:ext cx="654568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Gia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19554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con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1852531" y="5392794"/>
            <a:ext cx="1659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cụ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577279" y="3672184"/>
            <a:ext cx="17430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chú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1662940" y="3710536"/>
            <a:ext cx="1930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bác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SO_Shape">
            <a:extLst>
              <a:ext uri="{FF2B5EF4-FFF2-40B4-BE49-F238E27FC236}">
                <a16:creationId xmlns:a16="http://schemas.microsoft.com/office/drawing/2014/main" id="{44D71BD5-2EDB-EF9D-BFB0-D33DE82F58D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36763" y="1373188"/>
            <a:ext cx="554037" cy="504825"/>
          </a:xfrm>
          <a:prstGeom prst="heart">
            <a:avLst/>
          </a:prstGeom>
          <a:noFill/>
          <a:ln w="25400">
            <a:solidFill>
              <a:srgbClr val="FF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黑体"/>
              <a:cs typeface="+mn-cs"/>
            </a:endParaRPr>
          </a:p>
        </p:txBody>
      </p:sp>
      <p:sp>
        <p:nvSpPr>
          <p:cNvPr id="10" name="KSO_Shape">
            <a:extLst>
              <a:ext uri="{FF2B5EF4-FFF2-40B4-BE49-F238E27FC236}">
                <a16:creationId xmlns:a16="http://schemas.microsoft.com/office/drawing/2014/main" id="{BDA0B6FD-6DF0-169B-91C6-A55DDAB2B53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922652">
            <a:off x="2342764" y="1373091"/>
            <a:ext cx="553339" cy="504056"/>
          </a:xfrm>
          <a:prstGeom prst="heart">
            <a:avLst/>
          </a:prstGeom>
          <a:solidFill>
            <a:srgbClr val="7E9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华文中宋" panose="02010600040101010101" pitchFamily="2" charset="-122"/>
                <a:cs typeface="+mn-cs"/>
              </a:rPr>
              <a:t>01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11" name="KSO_Shape">
            <a:extLst>
              <a:ext uri="{FF2B5EF4-FFF2-40B4-BE49-F238E27FC236}">
                <a16:creationId xmlns:a16="http://schemas.microsoft.com/office/drawing/2014/main" id="{88132031-1BB8-E084-FAE0-9CEDBE93527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36763" y="2979738"/>
            <a:ext cx="554037" cy="504825"/>
          </a:xfrm>
          <a:prstGeom prst="heart">
            <a:avLst/>
          </a:prstGeom>
          <a:noFill/>
          <a:ln w="25400">
            <a:solidFill>
              <a:srgbClr val="FF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黑体"/>
              <a:cs typeface="+mn-cs"/>
            </a:endParaRPr>
          </a:p>
        </p:txBody>
      </p:sp>
      <p:sp>
        <p:nvSpPr>
          <p:cNvPr id="12" name="KSO_Shape">
            <a:extLst>
              <a:ext uri="{FF2B5EF4-FFF2-40B4-BE49-F238E27FC236}">
                <a16:creationId xmlns:a16="http://schemas.microsoft.com/office/drawing/2014/main" id="{8E2FFFA0-9F1B-7ADC-A565-A3060C2831B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922652">
            <a:off x="2342764" y="2980139"/>
            <a:ext cx="553339" cy="504056"/>
          </a:xfrm>
          <a:prstGeom prst="heart">
            <a:avLst/>
          </a:prstGeom>
          <a:solidFill>
            <a:srgbClr val="3A8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华文中宋" panose="02010600040101010101" pitchFamily="2" charset="-122"/>
                <a:cs typeface="+mn-cs"/>
              </a:rPr>
              <a:t>02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13" name="KSO_Shape">
            <a:extLst>
              <a:ext uri="{FF2B5EF4-FFF2-40B4-BE49-F238E27FC236}">
                <a16:creationId xmlns:a16="http://schemas.microsoft.com/office/drawing/2014/main" id="{50C55FF1-C135-B1A7-5552-81FF7636DCD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36763" y="4264025"/>
            <a:ext cx="554037" cy="503238"/>
          </a:xfrm>
          <a:prstGeom prst="heart">
            <a:avLst/>
          </a:prstGeom>
          <a:noFill/>
          <a:ln w="25400">
            <a:solidFill>
              <a:srgbClr val="FF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黑体"/>
              <a:cs typeface="+mn-cs"/>
            </a:endParaRPr>
          </a:p>
        </p:txBody>
      </p:sp>
      <p:sp>
        <p:nvSpPr>
          <p:cNvPr id="19" name="KSO_Shape">
            <a:extLst>
              <a:ext uri="{FF2B5EF4-FFF2-40B4-BE49-F238E27FC236}">
                <a16:creationId xmlns:a16="http://schemas.microsoft.com/office/drawing/2014/main" id="{B0E150CC-4FDD-6234-8723-D3C019BBE6B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922652">
            <a:off x="2342764" y="4263337"/>
            <a:ext cx="553339" cy="504056"/>
          </a:xfrm>
          <a:prstGeom prst="heart">
            <a:avLst/>
          </a:prstGeom>
          <a:solidFill>
            <a:srgbClr val="FE4D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华文中宋" panose="02010600040101010101" pitchFamily="2" charset="-122"/>
                <a:cs typeface="+mn-cs"/>
              </a:rPr>
              <a:t>03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20" name="文本框 44">
            <a:extLst>
              <a:ext uri="{FF2B5EF4-FFF2-40B4-BE49-F238E27FC236}">
                <a16:creationId xmlns:a16="http://schemas.microsoft.com/office/drawing/2014/main" id="{FD29C266-53D5-6419-65F9-A63EAB13D5A4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953031" y="1529556"/>
            <a:ext cx="89773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准圆_GBK"/>
                <a:cs typeface="方正准圆_GBK"/>
              </a:rPr>
              <a:t>Nêu sự cần thiết của việc quan tâm chăm sóc, yêu thương nhau giữa các thế hệ trong gia đình và thực hiện được những việc thể hiện điều đó.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准圆_GBK"/>
              <a:cs typeface="方正准圆_GBK"/>
            </a:endParaRPr>
          </a:p>
        </p:txBody>
      </p:sp>
      <p:sp>
        <p:nvSpPr>
          <p:cNvPr id="22" name="文本框 45">
            <a:extLst>
              <a:ext uri="{FF2B5EF4-FFF2-40B4-BE49-F238E27FC236}">
                <a16:creationId xmlns:a16="http://schemas.microsoft.com/office/drawing/2014/main" id="{72F7BDD5-0DDA-EAEC-3FA9-4D1323C0DAE7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953031" y="2882900"/>
            <a:ext cx="71151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准圆_GBK"/>
                <a:cs typeface="方正准圆_GBK"/>
              </a:rPr>
              <a:t>Bày tỏ được tình cảm của bản thân đối với các thành viên trong gia đình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准圆_GBK"/>
              <a:cs typeface="方正准圆_GBK"/>
            </a:endParaRPr>
          </a:p>
        </p:txBody>
      </p:sp>
      <p:sp>
        <p:nvSpPr>
          <p:cNvPr id="23" name="文本框 46">
            <a:extLst>
              <a:ext uri="{FF2B5EF4-FFF2-40B4-BE49-F238E27FC236}">
                <a16:creationId xmlns:a16="http://schemas.microsoft.com/office/drawing/2014/main" id="{058231C3-541D-E6C0-4BAF-BD3D4F3DF20D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953031" y="4483281"/>
            <a:ext cx="83439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准圆_GBK"/>
                <a:cs typeface="方正准圆_GBK"/>
              </a:rPr>
              <a:t>Hình thành và phát triển phẩm chất nhân ái và trách nhiệm. (Biết yêu quý, trân trọng bản thân và những người khác). Có ý thức giúp đỡ bố mẹ làm việc nhà theo sức của mình.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准圆_GBK"/>
              <a:cs typeface="方正准圆_GBK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0E417-270F-EAA7-C439-5EC2D01DA60C}"/>
              </a:ext>
            </a:extLst>
          </p:cNvPr>
          <p:cNvSpPr txBox="1"/>
          <p:nvPr/>
        </p:nvSpPr>
        <p:spPr>
          <a:xfrm>
            <a:off x="4499255" y="493315"/>
            <a:ext cx="4022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/>
                <a:cs typeface="+mn-cs"/>
              </a:rPr>
              <a:t>Yêu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86820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5655" y="813159"/>
            <a:ext cx="8096358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d Gift Box Clipart Free PNG Image｜Illustoon">
            <a:hlinkClick r:id="rId3" action="ppaction://hlinksldjump"/>
            <a:extLst>
              <a:ext uri="{FF2B5EF4-FFF2-40B4-BE49-F238E27FC236}">
                <a16:creationId xmlns:a16="http://schemas.microsoft.com/office/drawing/2014/main" id="{C1CA2542-DDBD-40F8-B8FE-E6ACC7E36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3" b="92000" l="14667" r="85778">
                        <a14:foregroundMark x1="32889" y1="9778" x2="32889" y2="9778"/>
                        <a14:foregroundMark x1="17778" y1="32000" x2="17778" y2="32000"/>
                        <a14:foregroundMark x1="14667" y1="31111" x2="14667" y2="31111"/>
                        <a14:foregroundMark x1="85778" y1="38222" x2="85778" y2="38222"/>
                        <a14:foregroundMark x1="42222" y1="88889" x2="42222" y2="88889"/>
                        <a14:foregroundMark x1="44000" y1="92000" x2="44000" y2="92000"/>
                        <a14:foregroundMark x1="32000" y1="5333" x2="32000" y2="5333"/>
                        <a14:foregroundMark x1="31111" y1="18667" x2="31111" y2="18667"/>
                        <a14:foregroundMark x1="73778" y1="28889" x2="73778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5" t="3371" r="7130" b="4591"/>
          <a:stretch/>
        </p:blipFill>
        <p:spPr bwMode="auto">
          <a:xfrm>
            <a:off x="4551019" y="3429000"/>
            <a:ext cx="190813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- Pink Gift Box Clipart - Free Transparent PNG Clipart Images  Download">
            <a:hlinkClick r:id="rId6" action="ppaction://hlinksldjump"/>
            <a:extLst>
              <a:ext uri="{FF2B5EF4-FFF2-40B4-BE49-F238E27FC236}">
                <a16:creationId xmlns:a16="http://schemas.microsoft.com/office/drawing/2014/main" id="{80E2B881-A6A6-4A6B-9ECF-AB708BF81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39" b="90556" l="10000" r="90000">
                        <a14:foregroundMark x1="42976" y1="6408" x2="42976" y2="6408"/>
                        <a14:foregroundMark x1="42381" y1="8769" x2="42381" y2="8769"/>
                        <a14:foregroundMark x1="27738" y1="73524" x2="27738" y2="73524"/>
                        <a14:foregroundMark x1="33333" y1="75548" x2="34286" y2="75885"/>
                        <a14:foregroundMark x1="39167" y1="78583" x2="40000" y2="78921"/>
                        <a14:foregroundMark x1="45714" y1="81619" x2="47619" y2="82799"/>
                        <a14:foregroundMark x1="55952" y1="87015" x2="55952" y2="87015"/>
                        <a14:foregroundMark x1="55238" y1="90556" x2="55238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3631" r="15170" b="6867"/>
          <a:stretch/>
        </p:blipFill>
        <p:spPr bwMode="auto">
          <a:xfrm>
            <a:off x="1953431" y="2645229"/>
            <a:ext cx="20650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nk cartoon gift box white bow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24B5CA41-EACC-46E5-AC31-F5AC9C0C7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96" b="79168" l="10000" r="90000">
                        <a14:foregroundMark x1="41204" y1="19313" x2="41204" y2="19313"/>
                        <a14:foregroundMark x1="33796" y1="16738" x2="46296" y2="15451"/>
                        <a14:foregroundMark x1="62963" y1="20172" x2="44907" y2="22747"/>
                        <a14:foregroundMark x1="65278" y1="17597" x2="60648" y2="20172"/>
                        <a14:foregroundMark x1="51852" y1="19313" x2="47685" y2="19313"/>
                        <a14:foregroundMark x1="30093" y1="16738" x2="30093" y2="16738"/>
                        <a14:foregroundMark x1="29630" y1="15021" x2="29630" y2="15021"/>
                        <a14:foregroundMark x1="37037" y1="14163" x2="37037" y2="14163"/>
                        <a14:foregroundMark x1="54630" y1="21459" x2="54630" y2="21459"/>
                        <a14:foregroundMark x1="49074" y1="18884" x2="49074" y2="18884"/>
                        <a14:foregroundMark x1="46296" y1="18884" x2="69444" y2="26609"/>
                        <a14:foregroundMark x1="71759" y1="15451" x2="71759" y2="15451"/>
                        <a14:foregroundMark x1="70370" y1="14163" x2="70370" y2="14163"/>
                        <a14:foregroundMark x1="64815" y1="12876" x2="64815" y2="12876"/>
                        <a14:foregroundMark x1="79167" y1="23176" x2="79167" y2="23176"/>
                        <a14:foregroundMark x1="80093" y1="24464" x2="80093" y2="24464"/>
                        <a14:foregroundMark x1="80556" y1="24464" x2="80556" y2="24464"/>
                        <a14:foregroundMark x1="80556" y1="24034" x2="79167" y2="27897"/>
                        <a14:foregroundMark x1="65278" y1="25751" x2="78704" y2="27039"/>
                        <a14:foregroundMark x1="81481" y1="24464" x2="63426" y2="24034"/>
                        <a14:foregroundMark x1="81481" y1="24034" x2="81481" y2="31760"/>
                        <a14:foregroundMark x1="75000" y1="21888" x2="62963" y2="38197"/>
                        <a14:foregroundMark x1="62963" y1="38197" x2="57407" y2="41202"/>
                        <a14:foregroundMark x1="51852" y1="33047" x2="57407" y2="76395"/>
                        <a14:foregroundMark x1="53241" y1="34335" x2="55093" y2="70815"/>
                        <a14:foregroundMark x1="39815" y1="30901" x2="53704" y2="71245"/>
                        <a14:foregroundMark x1="28704" y1="39914" x2="36574" y2="65665"/>
                        <a14:foregroundMark x1="29630" y1="37339" x2="28704" y2="60944"/>
                        <a14:foregroundMark x1="28704" y1="60944" x2="31481" y2="71245"/>
                        <a14:foregroundMark x1="31019" y1="43348" x2="30093" y2="70815"/>
                        <a14:foregroundMark x1="25926" y1="34335" x2="25463" y2="77682"/>
                        <a14:foregroundMark x1="18056" y1="39914" x2="25926" y2="70815"/>
                        <a14:foregroundMark x1="34259" y1="44635" x2="78704" y2="70815"/>
                        <a14:foregroundMark x1="78704" y1="70815" x2="78704" y2="70815"/>
                        <a14:foregroundMark x1="46759" y1="28326" x2="60185" y2="3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8401" r="8815" b="17966"/>
          <a:stretch/>
        </p:blipFill>
        <p:spPr bwMode="auto">
          <a:xfrm>
            <a:off x="6756598" y="2042665"/>
            <a:ext cx="2065078" cy="21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x Blue Package - Free vector graphic on Pixabay">
            <a:hlinkClick r:id="rId12" action="ppaction://hlinksldjump"/>
            <a:extLst>
              <a:ext uri="{FF2B5EF4-FFF2-40B4-BE49-F238E27FC236}">
                <a16:creationId xmlns:a16="http://schemas.microsoft.com/office/drawing/2014/main" id="{DEFCEAFE-47BB-4805-BD27-D99958B50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2190" r="8930" b="6096"/>
          <a:stretch/>
        </p:blipFill>
        <p:spPr bwMode="auto">
          <a:xfrm>
            <a:off x="9052805" y="3429000"/>
            <a:ext cx="2181559" cy="21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E6CF82-C617-4763-A4DB-5E4C91611BEB}"/>
              </a:ext>
            </a:extLst>
          </p:cNvPr>
          <p:cNvSpPr/>
          <p:nvPr/>
        </p:nvSpPr>
        <p:spPr>
          <a:xfrm>
            <a:off x="3694416" y="533012"/>
            <a:ext cx="4602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bí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mật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ay 30!!!! 🎉 | Furry Amino">
            <a:extLst>
              <a:ext uri="{FF2B5EF4-FFF2-40B4-BE49-F238E27FC236}">
                <a16:creationId xmlns:a16="http://schemas.microsoft.com/office/drawing/2014/main" id="{6CC9734B-CECF-4204-9D94-2BE2981D6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16" y="1747543"/>
            <a:ext cx="4803166" cy="480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ink cartoon gift box white bow Royalty Free Vector Image">
            <a:extLst>
              <a:ext uri="{FF2B5EF4-FFF2-40B4-BE49-F238E27FC236}">
                <a16:creationId xmlns:a16="http://schemas.microsoft.com/office/drawing/2014/main" id="{03E080D4-AE00-444B-9DF9-0825A2BCE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96" b="79168" l="10000" r="90000">
                        <a14:foregroundMark x1="41204" y1="19313" x2="41204" y2="19313"/>
                        <a14:foregroundMark x1="33796" y1="16738" x2="46296" y2="15451"/>
                        <a14:foregroundMark x1="62963" y1="20172" x2="44907" y2="22747"/>
                        <a14:foregroundMark x1="65278" y1="17597" x2="60648" y2="20172"/>
                        <a14:foregroundMark x1="51852" y1="19313" x2="47685" y2="19313"/>
                        <a14:foregroundMark x1="30093" y1="16738" x2="30093" y2="16738"/>
                        <a14:foregroundMark x1="29630" y1="15021" x2="29630" y2="15021"/>
                        <a14:foregroundMark x1="37037" y1="14163" x2="37037" y2="14163"/>
                        <a14:foregroundMark x1="54630" y1="21459" x2="54630" y2="21459"/>
                        <a14:foregroundMark x1="49074" y1="18884" x2="49074" y2="18884"/>
                        <a14:foregroundMark x1="46296" y1="18884" x2="69444" y2="26609"/>
                        <a14:foregroundMark x1="71759" y1="15451" x2="71759" y2="15451"/>
                        <a14:foregroundMark x1="70370" y1="14163" x2="70370" y2="14163"/>
                        <a14:foregroundMark x1="64815" y1="12876" x2="64815" y2="12876"/>
                        <a14:foregroundMark x1="79167" y1="23176" x2="79167" y2="23176"/>
                        <a14:foregroundMark x1="80093" y1="24464" x2="80093" y2="24464"/>
                        <a14:foregroundMark x1="80556" y1="24464" x2="80556" y2="24464"/>
                        <a14:foregroundMark x1="80556" y1="24034" x2="79167" y2="27897"/>
                        <a14:foregroundMark x1="65278" y1="25751" x2="78704" y2="27039"/>
                        <a14:foregroundMark x1="81481" y1="24464" x2="63426" y2="24034"/>
                        <a14:foregroundMark x1="81481" y1="24034" x2="81481" y2="31760"/>
                        <a14:foregroundMark x1="75000" y1="21888" x2="62963" y2="38197"/>
                        <a14:foregroundMark x1="62963" y1="38197" x2="57407" y2="41202"/>
                        <a14:foregroundMark x1="51852" y1="33047" x2="57407" y2="76395"/>
                        <a14:foregroundMark x1="53241" y1="34335" x2="55093" y2="70815"/>
                        <a14:foregroundMark x1="39815" y1="30901" x2="53704" y2="71245"/>
                        <a14:foregroundMark x1="28704" y1="39914" x2="36574" y2="65665"/>
                        <a14:foregroundMark x1="29630" y1="37339" x2="28704" y2="60944"/>
                        <a14:foregroundMark x1="28704" y1="60944" x2="31481" y2="71245"/>
                        <a14:foregroundMark x1="31019" y1="43348" x2="30093" y2="70815"/>
                        <a14:foregroundMark x1="25926" y1="34335" x2="25463" y2="77682"/>
                        <a14:foregroundMark x1="18056" y1="39914" x2="25926" y2="70815"/>
                        <a14:foregroundMark x1="34259" y1="44635" x2="78704" y2="70815"/>
                        <a14:foregroundMark x1="78704" y1="70815" x2="78704" y2="70815"/>
                        <a14:foregroundMark x1="46759" y1="28326" x2="60185" y2="3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8401" r="8815" b="17966"/>
          <a:stretch/>
        </p:blipFill>
        <p:spPr bwMode="auto">
          <a:xfrm>
            <a:off x="9718191" y="4734984"/>
            <a:ext cx="2065078" cy="21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2222E6-1588-4B5D-ADBA-93600FB9DE47}"/>
              </a:ext>
            </a:extLst>
          </p:cNvPr>
          <p:cNvSpPr txBox="1"/>
          <p:nvPr/>
        </p:nvSpPr>
        <p:spPr>
          <a:xfrm>
            <a:off x="3200411" y="463131"/>
            <a:ext cx="8873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C4DFB-2B74-4CD6-940C-5B813E5C76CE}"/>
              </a:ext>
            </a:extLst>
          </p:cNvPr>
          <p:cNvSpPr txBox="1"/>
          <p:nvPr/>
        </p:nvSpPr>
        <p:spPr>
          <a:xfrm>
            <a:off x="2795737" y="4824214"/>
            <a:ext cx="66489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3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E7CADDC7-89F7-4FA9-8C9F-2E39A671671A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241CE81A-7672-4C27-9D89-3570A6253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5CB90D-F3E7-498E-B1A7-400B2D937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11" y="1479788"/>
            <a:ext cx="4762500" cy="3171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4966E-D80D-47FA-B29C-A17681E6AC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422" y="-69606"/>
            <a:ext cx="1351085" cy="135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9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artoon - Pink Gift Box Clipart - Free Transparent PNG Clipart Images  Download">
            <a:extLst>
              <a:ext uri="{FF2B5EF4-FFF2-40B4-BE49-F238E27FC236}">
                <a16:creationId xmlns:a16="http://schemas.microsoft.com/office/drawing/2014/main" id="{D00DBB8C-D1F0-473C-9887-D50BE7432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39" b="90556" l="10000" r="90000">
                        <a14:foregroundMark x1="42976" y1="6408" x2="42976" y2="6408"/>
                        <a14:foregroundMark x1="42381" y1="8769" x2="42381" y2="8769"/>
                        <a14:foregroundMark x1="27738" y1="73524" x2="27738" y2="73524"/>
                        <a14:foregroundMark x1="33333" y1="75548" x2="34286" y2="75885"/>
                        <a14:foregroundMark x1="39167" y1="78583" x2="40000" y2="78921"/>
                        <a14:foregroundMark x1="45714" y1="81619" x2="47619" y2="82799"/>
                        <a14:foregroundMark x1="55952" y1="87015" x2="55952" y2="87015"/>
                        <a14:foregroundMark x1="55238" y1="90556" x2="55238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3631" r="15170" b="6867"/>
          <a:stretch/>
        </p:blipFill>
        <p:spPr bwMode="auto">
          <a:xfrm>
            <a:off x="10126921" y="4754880"/>
            <a:ext cx="20650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E75B29-8A9A-4D4E-B2FB-2E3C6E119233}"/>
              </a:ext>
            </a:extLst>
          </p:cNvPr>
          <p:cNvSpPr txBox="1"/>
          <p:nvPr/>
        </p:nvSpPr>
        <p:spPr>
          <a:xfrm>
            <a:off x="974469" y="525111"/>
            <a:ext cx="97961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6F6153-93A6-4DDC-908D-DC78F7114657}"/>
              </a:ext>
            </a:extLst>
          </p:cNvPr>
          <p:cNvSpPr txBox="1"/>
          <p:nvPr/>
        </p:nvSpPr>
        <p:spPr>
          <a:xfrm>
            <a:off x="3251502" y="5289940"/>
            <a:ext cx="66489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4C2564A1-C5F8-4A39-BC26-EAE018230FBD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C2927C61-1418-4B68-8086-59A855F13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44026B-9B2A-41F5-8244-342D786F06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848" y="1633107"/>
            <a:ext cx="5507279" cy="3656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8CF7F-809C-42D3-A174-929FA694293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422" y="-69606"/>
            <a:ext cx="1351085" cy="135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Box Blue Package - Free vector graphic on Pixabay">
            <a:extLst>
              <a:ext uri="{FF2B5EF4-FFF2-40B4-BE49-F238E27FC236}">
                <a16:creationId xmlns:a16="http://schemas.microsoft.com/office/drawing/2014/main" id="{853729CB-E101-44B3-8F4B-A1E89A978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2190" r="8930" b="6096"/>
          <a:stretch/>
        </p:blipFill>
        <p:spPr bwMode="auto">
          <a:xfrm>
            <a:off x="9849639" y="4754879"/>
            <a:ext cx="2181559" cy="21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0337F7-FE3C-42B5-B317-AB3EAD8A0D34}"/>
              </a:ext>
            </a:extLst>
          </p:cNvPr>
          <p:cNvSpPr txBox="1"/>
          <p:nvPr/>
        </p:nvSpPr>
        <p:spPr>
          <a:xfrm>
            <a:off x="1400175" y="564857"/>
            <a:ext cx="88780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AFD48-4462-463E-8AE3-4902687CBABB}"/>
              </a:ext>
            </a:extLst>
          </p:cNvPr>
          <p:cNvSpPr txBox="1"/>
          <p:nvPr/>
        </p:nvSpPr>
        <p:spPr>
          <a:xfrm>
            <a:off x="3200645" y="3646883"/>
            <a:ext cx="66489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chồng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4D65731A-0875-4C1E-9266-776FDFFC5C56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08E66E79-A834-4CC0-9681-8631C74ED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EC6B77-FAC6-4DAB-97F4-ECB29531B4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422" y="-69606"/>
            <a:ext cx="1351085" cy="135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5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SO_Shape">
            <a:extLst>
              <a:ext uri="{FF2B5EF4-FFF2-40B4-BE49-F238E27FC236}">
                <a16:creationId xmlns:a16="http://schemas.microsoft.com/office/drawing/2014/main" id="{44D71BD5-2EDB-EF9D-BFB0-D33DE82F58D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36763" y="1373188"/>
            <a:ext cx="554037" cy="504825"/>
          </a:xfrm>
          <a:prstGeom prst="heart">
            <a:avLst/>
          </a:prstGeom>
          <a:noFill/>
          <a:ln w="25400">
            <a:solidFill>
              <a:srgbClr val="FF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黑体"/>
              <a:cs typeface="+mn-cs"/>
            </a:endParaRPr>
          </a:p>
        </p:txBody>
      </p:sp>
      <p:sp>
        <p:nvSpPr>
          <p:cNvPr id="10" name="KSO_Shape">
            <a:extLst>
              <a:ext uri="{FF2B5EF4-FFF2-40B4-BE49-F238E27FC236}">
                <a16:creationId xmlns:a16="http://schemas.microsoft.com/office/drawing/2014/main" id="{BDA0B6FD-6DF0-169B-91C6-A55DDAB2B53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922652">
            <a:off x="2342764" y="1373091"/>
            <a:ext cx="553339" cy="504056"/>
          </a:xfrm>
          <a:prstGeom prst="heart">
            <a:avLst/>
          </a:prstGeom>
          <a:solidFill>
            <a:srgbClr val="7E9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华文中宋" panose="02010600040101010101" pitchFamily="2" charset="-122"/>
                <a:cs typeface="+mn-cs"/>
              </a:rPr>
              <a:t>01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11" name="KSO_Shape">
            <a:extLst>
              <a:ext uri="{FF2B5EF4-FFF2-40B4-BE49-F238E27FC236}">
                <a16:creationId xmlns:a16="http://schemas.microsoft.com/office/drawing/2014/main" id="{88132031-1BB8-E084-FAE0-9CEDBE93527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36763" y="2979738"/>
            <a:ext cx="554037" cy="504825"/>
          </a:xfrm>
          <a:prstGeom prst="heart">
            <a:avLst/>
          </a:prstGeom>
          <a:noFill/>
          <a:ln w="25400">
            <a:solidFill>
              <a:srgbClr val="FF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黑体"/>
              <a:cs typeface="+mn-cs"/>
            </a:endParaRPr>
          </a:p>
        </p:txBody>
      </p:sp>
      <p:sp>
        <p:nvSpPr>
          <p:cNvPr id="12" name="KSO_Shape">
            <a:extLst>
              <a:ext uri="{FF2B5EF4-FFF2-40B4-BE49-F238E27FC236}">
                <a16:creationId xmlns:a16="http://schemas.microsoft.com/office/drawing/2014/main" id="{8E2FFFA0-9F1B-7ADC-A565-A3060C2831B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922652">
            <a:off x="2342764" y="2980139"/>
            <a:ext cx="553339" cy="504056"/>
          </a:xfrm>
          <a:prstGeom prst="heart">
            <a:avLst/>
          </a:prstGeom>
          <a:solidFill>
            <a:srgbClr val="3A8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华文中宋" panose="02010600040101010101" pitchFamily="2" charset="-122"/>
                <a:cs typeface="+mn-cs"/>
              </a:rPr>
              <a:t>02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13" name="KSO_Shape">
            <a:extLst>
              <a:ext uri="{FF2B5EF4-FFF2-40B4-BE49-F238E27FC236}">
                <a16:creationId xmlns:a16="http://schemas.microsoft.com/office/drawing/2014/main" id="{50C55FF1-C135-B1A7-5552-81FF7636DCD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36763" y="4264025"/>
            <a:ext cx="554037" cy="503238"/>
          </a:xfrm>
          <a:prstGeom prst="heart">
            <a:avLst/>
          </a:prstGeom>
          <a:noFill/>
          <a:ln w="25400">
            <a:solidFill>
              <a:srgbClr val="FF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黑体"/>
              <a:cs typeface="+mn-cs"/>
            </a:endParaRPr>
          </a:p>
        </p:txBody>
      </p:sp>
      <p:sp>
        <p:nvSpPr>
          <p:cNvPr id="19" name="KSO_Shape">
            <a:extLst>
              <a:ext uri="{FF2B5EF4-FFF2-40B4-BE49-F238E27FC236}">
                <a16:creationId xmlns:a16="http://schemas.microsoft.com/office/drawing/2014/main" id="{B0E150CC-4FDD-6234-8723-D3C019BBE6B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922652">
            <a:off x="2342764" y="4263337"/>
            <a:ext cx="553339" cy="504056"/>
          </a:xfrm>
          <a:prstGeom prst="heart">
            <a:avLst/>
          </a:prstGeom>
          <a:solidFill>
            <a:srgbClr val="FE4D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华文中宋" panose="02010600040101010101" pitchFamily="2" charset="-122"/>
                <a:cs typeface="+mn-cs"/>
              </a:rPr>
              <a:t>03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20" name="文本框 44">
            <a:extLst>
              <a:ext uri="{FF2B5EF4-FFF2-40B4-BE49-F238E27FC236}">
                <a16:creationId xmlns:a16="http://schemas.microsoft.com/office/drawing/2014/main" id="{FD29C266-53D5-6419-65F9-A63EAB13D5A4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953031" y="1529556"/>
            <a:ext cx="89773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zh-CN" sz="3200">
                <a:solidFill>
                  <a:srgbClr val="FF0000"/>
                </a:solidFill>
                <a:ea typeface="方正准圆_GBK"/>
                <a:cs typeface="方正准圆_GBK"/>
              </a:rPr>
              <a:t>Nêu sự cần thiết của việc quan tâm chăm sóc, yêu thương nhau giữa các thế hệ trong gia đình và thực hiện được những việc thể hiện điều đó.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准圆_GBK"/>
              <a:cs typeface="方正准圆_GBK"/>
            </a:endParaRPr>
          </a:p>
        </p:txBody>
      </p:sp>
      <p:sp>
        <p:nvSpPr>
          <p:cNvPr id="22" name="文本框 45">
            <a:extLst>
              <a:ext uri="{FF2B5EF4-FFF2-40B4-BE49-F238E27FC236}">
                <a16:creationId xmlns:a16="http://schemas.microsoft.com/office/drawing/2014/main" id="{72F7BDD5-0DDA-EAEC-3FA9-4D1323C0DAE7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953031" y="2882900"/>
            <a:ext cx="71151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zh-CN" sz="3200">
                <a:solidFill>
                  <a:srgbClr val="FF0000"/>
                </a:solidFill>
                <a:ea typeface="方正准圆_GBK"/>
                <a:cs typeface="方正准圆_GBK"/>
              </a:rPr>
              <a:t>Bày tỏ được tình cảm của bản thân đối với các thành viên trong gia đình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准圆_GBK"/>
              <a:cs typeface="方正准圆_GBK"/>
            </a:endParaRPr>
          </a:p>
        </p:txBody>
      </p:sp>
      <p:sp>
        <p:nvSpPr>
          <p:cNvPr id="23" name="文本框 46">
            <a:extLst>
              <a:ext uri="{FF2B5EF4-FFF2-40B4-BE49-F238E27FC236}">
                <a16:creationId xmlns:a16="http://schemas.microsoft.com/office/drawing/2014/main" id="{058231C3-541D-E6C0-4BAF-BD3D4F3DF20D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953031" y="4483281"/>
            <a:ext cx="83439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zh-CN" sz="3200">
                <a:solidFill>
                  <a:srgbClr val="FF0000"/>
                </a:solidFill>
                <a:ea typeface="方正准圆_GBK"/>
                <a:cs typeface="方正准圆_GBK"/>
              </a:rPr>
              <a:t>Hình thành và phát triển phẩm chất nhân ái và trách nhiệm. (Biết yêu quý, trân trọng bản thân và những người khác). Có ý thức giúp đỡ bố mẹ làm việc nhà theo sức của mình.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准圆_GBK"/>
              <a:cs typeface="方正准圆_GBK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0E417-270F-EAA7-C439-5EC2D01DA60C}"/>
              </a:ext>
            </a:extLst>
          </p:cNvPr>
          <p:cNvSpPr txBox="1"/>
          <p:nvPr/>
        </p:nvSpPr>
        <p:spPr>
          <a:xfrm>
            <a:off x="4499255" y="493315"/>
            <a:ext cx="4022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/>
                <a:cs typeface="+mn-cs"/>
              </a:rPr>
              <a:t>Yêu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黑体"/>
              <a:cs typeface="+mn-cs"/>
            </a:endParaRP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05" y="2009515"/>
            <a:ext cx="4771390" cy="4935920"/>
          </a:xfrm>
          <a:prstGeom prst="rect">
            <a:avLst/>
          </a:prstGeom>
        </p:spPr>
      </p:pic>
      <p:sp>
        <p:nvSpPr>
          <p:cNvPr id="58" name="文本框 9"/>
          <p:cNvSpPr txBox="1"/>
          <p:nvPr/>
        </p:nvSpPr>
        <p:spPr>
          <a:xfrm>
            <a:off x="1403707" y="1563015"/>
            <a:ext cx="10623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Times New Roman" panose="02020603050405020304" pitchFamily="18" charset="0"/>
              </a:rPr>
              <a:t>phá</a:t>
            </a:r>
            <a:endParaRPr kumimoji="0" lang="zh-CN" altLang="en-US" sz="9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体管家天蝎座" panose="0002060004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1443831"/>
            <a:ext cx="8020050" cy="51149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178" y="169333"/>
            <a:ext cx="11650133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24178" y="1825625"/>
            <a:ext cx="2314222" cy="14142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bóp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9381067" y="1340202"/>
            <a:ext cx="2686755" cy="14142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bay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5713413" y="828413"/>
            <a:ext cx="2686755" cy="1169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6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527</Words>
  <Application>Microsoft Office PowerPoint</Application>
  <PresentationFormat>Widescreen</PresentationFormat>
  <Paragraphs>93</Paragraphs>
  <Slides>27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SimSun</vt:lpstr>
      <vt:lpstr>SimSun</vt:lpstr>
      <vt:lpstr>Arial</vt:lpstr>
      <vt:lpstr>Arial-Rounded</vt:lpstr>
      <vt:lpstr>Calibri</vt:lpstr>
      <vt:lpstr>Calibri Light</vt:lpstr>
      <vt:lpstr>等线</vt:lpstr>
      <vt:lpstr>iCiel Cadena</vt:lpstr>
      <vt:lpstr>黑体</vt:lpstr>
      <vt:lpstr>华文中宋</vt:lpstr>
      <vt:lpstr>Tahoma</vt:lpstr>
      <vt:lpstr>Times New Roman</vt:lpstr>
      <vt:lpstr>Utm AVO</vt:lpstr>
      <vt:lpstr>字体管家天蝎座</vt:lpstr>
      <vt:lpstr>字体管家棉花糖</vt:lpstr>
      <vt:lpstr>字魂59号-创粗黑</vt:lpstr>
      <vt:lpstr>方正准圆_GBK</vt:lpstr>
      <vt:lpstr>Office 主题</vt:lpstr>
      <vt:lpstr>1_Office 主题</vt:lpstr>
      <vt:lpstr>3_Office Theme</vt:lpstr>
      <vt:lpstr>Office Theme</vt:lpstr>
      <vt:lpstr>2_Office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MyPC</cp:lastModifiedBy>
  <cp:revision>5</cp:revision>
  <dcterms:created xsi:type="dcterms:W3CDTF">2021-08-26T14:20:28Z</dcterms:created>
  <dcterms:modified xsi:type="dcterms:W3CDTF">2022-09-19T15:04:33Z</dcterms:modified>
</cp:coreProperties>
</file>