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24" r:id="rId2"/>
    <p:sldId id="283" r:id="rId3"/>
    <p:sldId id="323" r:id="rId4"/>
    <p:sldId id="298" r:id="rId5"/>
    <p:sldId id="300" r:id="rId6"/>
    <p:sldId id="299" r:id="rId7"/>
    <p:sldId id="285" r:id="rId8"/>
    <p:sldId id="306" r:id="rId9"/>
    <p:sldId id="307" r:id="rId10"/>
    <p:sldId id="308" r:id="rId11"/>
    <p:sldId id="311" r:id="rId12"/>
    <p:sldId id="312" r:id="rId13"/>
    <p:sldId id="292" r:id="rId14"/>
    <p:sldId id="293" r:id="rId15"/>
    <p:sldId id="303" r:id="rId16"/>
    <p:sldId id="304" r:id="rId17"/>
    <p:sldId id="295" r:id="rId18"/>
    <p:sldId id="296" r:id="rId19"/>
    <p:sldId id="297" r:id="rId20"/>
    <p:sldId id="314" r:id="rId21"/>
    <p:sldId id="313" r:id="rId22"/>
    <p:sldId id="315" r:id="rId23"/>
    <p:sldId id="316" r:id="rId24"/>
    <p:sldId id="317" r:id="rId25"/>
    <p:sldId id="319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>
      <p:cViewPr varScale="1">
        <p:scale>
          <a:sx n="69" d="100"/>
          <a:sy n="69" d="100"/>
        </p:scale>
        <p:origin x="10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41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6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E290-0A5A-47EB-906A-E0B30A0139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E290-0A5A-47EB-906A-E0B30A0139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E290-0A5A-47EB-906A-E0B30A0139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E290-0A5A-47EB-906A-E0B30A0139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istrator\Documents\Zalo%20Received%20Files\BAI%20GI&#7842;NG%20TV\EXCELLENT%20B&#192;I%20T&#7852;P%20TH&#7874;%20D&#7908;C%20CHICKEN%20DANCE.mp4" TargetMode="External"/><Relationship Id="rId4" Type="http://schemas.openxmlformats.org/officeDocument/2006/relationships/hyperlink" Target="../EXCELLENT%20B&#192;I%20T&#7852;P%20TH&#7874;%20D&#7908;C%20CHICKEN%20DANCE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86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76200"/>
            <a:ext cx="914399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88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647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95" y="2058199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211098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29110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52551" y="1698459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230204" y="2665808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" y="0"/>
            <a:ext cx="11582400" cy="655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smtClean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 </a:t>
            </a:r>
            <a:r>
              <a:rPr lang="en-US" sz="3200" b="1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phun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dập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dũng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tài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3000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là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sẵn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sàng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hoạn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0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(</a:t>
            </a:r>
            <a:r>
              <a:rPr lang="en-US" sz="3000" i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)</a:t>
            </a: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152400" y="-36719"/>
            <a:ext cx="2286000" cy="646319"/>
            <a:chOff x="147304" y="315612"/>
            <a:chExt cx="2286000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1018" y="315612"/>
              <a:ext cx="1662286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endParaRPr lang="en-US" sz="36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76659" y="6019800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Văn bản được chia thành mấy đoạn?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9200" y="12192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49530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15240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Giải nghĩa từ</a:t>
            </a:r>
            <a:endParaRPr lang="en-US" sz="44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117348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găng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11582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: 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cổ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bùn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34825"/>
            <a:ext cx="45660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hoạn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nạn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3048000"/>
            <a:ext cx="3381375" cy="374075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38200" y="1905000"/>
            <a:ext cx="8229600" cy="449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14400" y="2895600"/>
            <a:ext cx="7772400" cy="228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90600"/>
            <a:ext cx="8462567" cy="478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" y="0"/>
            <a:ext cx="11582400" cy="655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smtClean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 </a:t>
            </a:r>
            <a:r>
              <a:rPr lang="en-US" sz="3200" b="1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phun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dập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dũng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tài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3000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là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sẵn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sàng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0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hoạn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0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(</a:t>
            </a:r>
            <a:r>
              <a:rPr lang="en-US" sz="3000" i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)</a:t>
            </a: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152400" y="-36719"/>
            <a:ext cx="2286000" cy="646319"/>
            <a:chOff x="147304" y="315612"/>
            <a:chExt cx="2286000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1018" y="315612"/>
              <a:ext cx="1662286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endParaRPr lang="en-US" sz="36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12192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49530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01980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01980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0633" y="601980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Trả</a:t>
              </a:r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lời</a:t>
              </a:r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câu</a:t>
              </a:r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hỏi</a:t>
              </a:r>
              <a:endParaRPr lang="en-US" sz="36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219200" y="685800"/>
            <a:ext cx="6309534" cy="544833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447800" y="2133600"/>
            <a:ext cx="2893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41" y="1006493"/>
            <a:ext cx="4446457" cy="308781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876800" y="2133600"/>
            <a:ext cx="607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2133600"/>
            <a:ext cx="665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2514600"/>
            <a:ext cx="520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2971800"/>
            <a:ext cx="487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8534400" y="3962400"/>
            <a:ext cx="2556233" cy="2409922"/>
          </a:xfrm>
          <a:prstGeom prst="wedgeRoundRectCallout">
            <a:avLst>
              <a:gd name="adj1" fmla="val 13792"/>
              <a:gd name="adj2" fmla="val -79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848600" y="3810000"/>
            <a:ext cx="3847123" cy="2409922"/>
          </a:xfrm>
          <a:prstGeom prst="wedgeRoundRectCallout">
            <a:avLst>
              <a:gd name="adj1" fmla="val -50163"/>
              <a:gd name="adj2" fmla="val -1232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400" y="4267200"/>
            <a:ext cx="3810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3000" y="2514600"/>
            <a:ext cx="2057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0"/>
            <a:ext cx="3618335" cy="483746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8305800" y="3810000"/>
            <a:ext cx="3556876" cy="1879953"/>
          </a:xfrm>
          <a:prstGeom prst="wedgeRoundRectCallout">
            <a:avLst>
              <a:gd name="adj1" fmla="val 13792"/>
              <a:gd name="adj2" fmla="val -79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697182" y="4648200"/>
            <a:ext cx="5465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97182" y="5105400"/>
            <a:ext cx="150321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485" y="172994"/>
            <a:ext cx="344428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Trả</a:t>
              </a:r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lời</a:t>
              </a:r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câu</a:t>
              </a:r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hỏi</a:t>
              </a:r>
              <a:endParaRPr lang="en-US" sz="36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38800" y="134503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1447004"/>
            <a:ext cx="5334000" cy="266779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315200" y="4419600"/>
            <a:ext cx="3908830" cy="2012798"/>
          </a:xfrm>
          <a:prstGeom prst="wedgeRoundRectCallout">
            <a:avLst>
              <a:gd name="adj1" fmla="val 58236"/>
              <a:gd name="adj2" fmla="val -980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6313" y="2128858"/>
            <a:ext cx="4004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62000"/>
            <a:ext cx="2960427" cy="404565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5400" y="254231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7086600" y="4724400"/>
            <a:ext cx="4217784" cy="1640064"/>
          </a:xfrm>
          <a:prstGeom prst="wedgeRoundRectCallout">
            <a:avLst>
              <a:gd name="adj1" fmla="val 53628"/>
              <a:gd name="adj2" fmla="val -580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4666983"/>
            <a:ext cx="4572000" cy="1711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6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03568" y="528755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vở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trả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lời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b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 ở </a:t>
              </a:r>
              <a:r>
                <a:rPr lang="en-US" sz="32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mục</a:t>
              </a:r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</a:t>
              </a:r>
              <a:endPara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759630" y="2231334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9631" y="15149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1336829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(………….                                        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9520" y="2029789"/>
            <a:ext cx="884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(……………   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7880" y="1334745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6069" y="2034766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93861" y="3244334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 Ȥ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7" y="-2600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88329"/>
            <a:ext cx="609600" cy="59280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40049"/>
            <a:ext cx="978349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 từ ngữ để hoàn thiện câu và viết câu 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015" y="939714"/>
            <a:ext cx="9683617" cy="1323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4000" b="1" dirty="0" smtClean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4000" b="1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3358" y="997328"/>
            <a:ext cx="242403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huyên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8446" y="997595"/>
            <a:ext cx="2143067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mạng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722" y="1002759"/>
            <a:ext cx="2335078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ẵn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sàng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523" y="1578063"/>
            <a:ext cx="21476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sản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9274" y="2263141"/>
            <a:ext cx="1024674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ứu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hỏa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(…………...    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9274" y="2923438"/>
            <a:ext cx="899218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vệ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(…….         )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1577529"/>
            <a:ext cx="2286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hiệu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416 L 0.08125 0.00416 C 0.11758 0.00416 0.1625 0.03032 0.1625 0.05162 L 0.1625 0.09907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416 L 0.05573 0.00416 C 0.08229 0.00416 0.1151 0.05625 0.1151 0.09861 L 0.1151 0.1930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9867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318175"/>
            <a:ext cx="10917382" cy="629919"/>
            <a:chOff x="757859" y="214946"/>
            <a:chExt cx="10362603" cy="629919"/>
          </a:xfrm>
        </p:grpSpPr>
        <p:sp>
          <p:nvSpPr>
            <p:cNvPr id="15" name="Oval 14"/>
            <p:cNvSpPr/>
            <p:nvPr/>
          </p:nvSpPr>
          <p:spPr>
            <a:xfrm>
              <a:off x="757859" y="214946"/>
              <a:ext cx="579105" cy="6299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6964" y="228600"/>
              <a:ext cx="9783498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Quan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sát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tranh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và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dùng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ngữ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khung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nói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theo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tranh</a:t>
              </a:r>
              <a:endParaRPr lang="en-US" sz="28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51072" y="1037669"/>
            <a:ext cx="9602529" cy="523208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dũng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b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       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nhẹn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26466"/>
            <a:ext cx="6171048" cy="52453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536872" y="1711580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dũng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36872" y="2959847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nhẹn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36872" y="4211442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36872" y="5484379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khâm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mến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hoả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37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1067397" y="980805"/>
            <a:ext cx="10439400" cy="5041007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99034" y="6172200"/>
            <a:ext cx="6606965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grpSp>
        <p:nvGrpSpPr>
          <p:cNvPr id="5" name="Group 1"/>
          <p:cNvGrpSpPr/>
          <p:nvPr/>
        </p:nvGrpSpPr>
        <p:grpSpPr>
          <a:xfrm>
            <a:off x="1067397" y="364954"/>
            <a:ext cx="3886200" cy="707874"/>
            <a:chOff x="3429000" y="324620"/>
            <a:chExt cx="3025596" cy="707874"/>
          </a:xfrm>
        </p:grpSpPr>
        <p:sp>
          <p:nvSpPr>
            <p:cNvPr id="6" name="Oval 5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1200" y="1469777"/>
            <a:ext cx="8626186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Chuông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vang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hỏa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bật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rú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còi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hỏa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vòi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phun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dập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đám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4169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37400" y="1905000"/>
            <a:ext cx="1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896544"/>
            <a:ext cx="8991600" cy="286024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7423252" y="1905000"/>
            <a:ext cx="1074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600" y="2286000"/>
            <a:ext cx="745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6886" y="2785484"/>
            <a:ext cx="565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7" y="276244"/>
            <a:ext cx="12192000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261" y="1633412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hay 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uê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8238" y="1660490"/>
            <a:ext cx="71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uê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26" y="3154424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 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398" y="3108057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ý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4635" y="1798405"/>
            <a:ext cx="467359" cy="379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84683" y="1771426"/>
            <a:ext cx="560039" cy="403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620000" y="1765334"/>
            <a:ext cx="447224" cy="3894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11319" y="2815669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37096" y="3184375"/>
            <a:ext cx="570079" cy="424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527819" y="3175506"/>
            <a:ext cx="599856" cy="4545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24440" y="3154963"/>
            <a:ext cx="524705" cy="447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5400000">
            <a:off x="4465951" y="1599423"/>
            <a:ext cx="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2057400" y="758743"/>
            <a:ext cx="8839199" cy="666218"/>
            <a:chOff x="3429000" y="324620"/>
            <a:chExt cx="9024759" cy="666218"/>
          </a:xfrm>
        </p:grpSpPr>
        <p:sp>
          <p:nvSpPr>
            <p:cNvPr id="38" name="Oval 37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324620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Chọn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vần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phù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hợp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thay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ô </a:t>
              </a:r>
              <a:r>
                <a:rPr lang="en-US" sz="28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vuông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79086" y="1853625"/>
            <a:ext cx="69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 rot="2121771">
            <a:off x="9919256" y="1607776"/>
            <a:ext cx="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6393">
            <a:off x="4608381" y="3077799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7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0" y="231725"/>
            <a:ext cx="6780775" cy="707874"/>
            <a:chOff x="1368696" y="207494"/>
            <a:chExt cx="6780775" cy="673865"/>
          </a:xfrm>
        </p:grpSpPr>
        <p:sp>
          <p:nvSpPr>
            <p:cNvPr id="6" name="Oval 5"/>
            <p:cNvSpPr/>
            <p:nvPr/>
          </p:nvSpPr>
          <p:spPr>
            <a:xfrm>
              <a:off x="1368696" y="2566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7922" y="207494"/>
              <a:ext cx="5941549" cy="67386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Đặt</a:t>
              </a:r>
              <a:r>
                <a:rPr lang="en-US" sz="40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tên</a:t>
              </a:r>
              <a:r>
                <a:rPr lang="en-US" sz="40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cho</a:t>
              </a:r>
              <a:r>
                <a:rPr lang="en-US" sz="40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dưới</a:t>
              </a:r>
              <a:r>
                <a:rPr lang="en-US" sz="40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đây</a:t>
              </a:r>
              <a:endParaRPr lang="en-US" sz="40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65739"/>
            <a:ext cx="7029291" cy="46408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010400" y="1905000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2979082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rạng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XCELLENT BÀI TẬP THỂ DỤC CHICKEN DAN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304800"/>
            <a:ext cx="11582400" cy="6172200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file"/>
          </p:cNvPr>
          <p:cNvSpPr/>
          <p:nvPr/>
        </p:nvSpPr>
        <p:spPr>
          <a:xfrm>
            <a:off x="533400" y="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27724"/>
            <a:ext cx="10134600" cy="56159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5800" y="279879"/>
            <a:ext cx="10439400" cy="604655"/>
            <a:chOff x="147304" y="315612"/>
            <a:chExt cx="10439400" cy="604655"/>
          </a:xfrm>
          <a:solidFill>
            <a:schemeClr val="accent6">
              <a:lumMod val="75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507" y="315612"/>
              <a:ext cx="9767197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tượng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khu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tầng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88156" y="6228941"/>
            <a:ext cx="7050332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xảy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4300" y="6251089"/>
            <a:ext cx="9950899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1447800"/>
            <a:ext cx="4876800" cy="397445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ngay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114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,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chữa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95" y="263236"/>
            <a:ext cx="8065009" cy="560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9454" y="4927830"/>
            <a:ext cx="9913090" cy="1815870"/>
          </a:xfrm>
          <a:prstGeom prst="rect">
            <a:avLst/>
          </a:prstGeom>
          <a:noFill/>
          <a:ln w="28575"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vụ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584" y="178394"/>
            <a:ext cx="10718034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7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3193764"/>
            <a:ext cx="8229600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0459" y="3172365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81196" y="3172365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0806" y="3416895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 CỨU HỎA</a:t>
            </a:r>
            <a:endParaRPr lang="en-US" sz="54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" y="0"/>
            <a:ext cx="11582400" cy="655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smtClean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 </a:t>
            </a:r>
            <a:r>
              <a:rPr lang="en-US" sz="3200" b="1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là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sàng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hoạn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(</a:t>
            </a:r>
            <a:r>
              <a:rPr lang="en-US" sz="2400" i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4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-36719"/>
            <a:ext cx="2091776" cy="646319"/>
            <a:chOff x="147304" y="315612"/>
            <a:chExt cx="2091776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6794" y="315612"/>
              <a:ext cx="1662286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endParaRPr lang="en-US" sz="36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87984" y="6093318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448800" y="1600200"/>
            <a:ext cx="1200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524000" y="2971800"/>
            <a:ext cx="914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6096000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324600" y="10668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43000" y="2133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20000" y="242433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743200" y="3048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3657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91200" y="4038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049000" y="5562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28800" y="1600200"/>
            <a:ext cx="1090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29200" y="1600200"/>
            <a:ext cx="819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839200" y="51054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 mẫu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429000" y="2057400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Lính cứu hỏa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61850" y="293770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0058400" y="4038600"/>
            <a:ext cx="420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667000" y="3962400"/>
            <a:ext cx="762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648200" y="5943600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239000" y="5486400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5" grpId="1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" y="0"/>
            <a:ext cx="11582400" cy="655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smtClean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 </a:t>
            </a:r>
            <a:r>
              <a:rPr lang="en-US" sz="3200" b="1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hoảlà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sàng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hoả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hoạn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(</a:t>
            </a:r>
            <a:r>
              <a:rPr lang="en-US" sz="2400" i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4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152400" y="-36719"/>
            <a:ext cx="2091776" cy="646319"/>
            <a:chOff x="147304" y="315612"/>
            <a:chExt cx="2091776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6794" y="315612"/>
              <a:ext cx="1662286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endParaRPr lang="en-US" sz="36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6248400" y="1143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43000" y="2133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20000" y="2667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743200" y="31242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62600" y="35052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15000" y="4038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972800" y="5562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915400" y="51054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05000" y="6096000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411259"/>
            <a:ext cx="1120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6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lập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6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562600" y="16764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45"/>
          <p:cNvGrpSpPr/>
          <p:nvPr/>
        </p:nvGrpSpPr>
        <p:grpSpPr>
          <a:xfrm>
            <a:off x="7696200" y="2514600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11353800" y="1752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905000" y="2514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810000" y="2514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715000" y="33528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19400" y="33528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4"/>
          <p:cNvGrpSpPr/>
          <p:nvPr/>
        </p:nvGrpSpPr>
        <p:grpSpPr>
          <a:xfrm>
            <a:off x="5334000" y="4191000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H="1">
            <a:off x="8991600" y="3429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1358</Words>
  <Application>Microsoft Office PowerPoint</Application>
  <PresentationFormat>Widescreen</PresentationFormat>
  <Paragraphs>137</Paragraphs>
  <Slides>26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宋体</vt:lpstr>
      <vt:lpstr>Arial</vt:lpstr>
      <vt:lpstr>Arial Rounded MT Bold</vt:lpstr>
      <vt:lpstr>Arial-Rounded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P010921</cp:lastModifiedBy>
  <cp:revision>126</cp:revision>
  <dcterms:created xsi:type="dcterms:W3CDTF">2020-05-04T22:33:34Z</dcterms:created>
  <dcterms:modified xsi:type="dcterms:W3CDTF">2022-05-08T13:28:31Z</dcterms:modified>
</cp:coreProperties>
</file>