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21" r:id="rId2"/>
    <p:sldId id="327" r:id="rId3"/>
    <p:sldId id="298" r:id="rId4"/>
    <p:sldId id="284" r:id="rId5"/>
    <p:sldId id="301" r:id="rId6"/>
    <p:sldId id="315" r:id="rId7"/>
    <p:sldId id="328" r:id="rId8"/>
    <p:sldId id="310" r:id="rId9"/>
    <p:sldId id="306" r:id="rId10"/>
    <p:sldId id="311" r:id="rId11"/>
    <p:sldId id="31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73" d="100"/>
          <a:sy n="73" d="100"/>
        </p:scale>
        <p:origin x="57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438F12-888A-411F-8951-1C3F4FC42FB8}" type="datetimeFigureOut">
              <a:rPr lang="en-SG" smtClean="0"/>
              <a:pPr/>
              <a:t>15/5/2022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B58969-3DF4-4A96-8BB7-13B301EAA514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072125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/>
              <a:pPr/>
              <a:t>15/5/2022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948625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/>
              <a:pPr/>
              <a:t>15/5/2022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11726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/>
              <a:pPr/>
              <a:t>15/5/2022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0181718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2022/5/15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5141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/>
              <a:pPr/>
              <a:t>15/5/2022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250369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/>
              <a:pPr/>
              <a:t>15/5/2022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752066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/>
              <a:pPr/>
              <a:t>15/5/2022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638072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/>
              <a:pPr/>
              <a:t>15/5/2022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532156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/>
              <a:pPr/>
              <a:t>15/5/2022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066384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/>
              <a:pPr/>
              <a:t>15/5/2022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470203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/>
              <a:pPr/>
              <a:t>15/5/2022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561896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/>
              <a:pPr/>
              <a:t>15/5/2022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519723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920369-0158-4D65-8896-10EF6C120713}" type="datetimeFigureOut">
              <a:rPr lang="en-SG" smtClean="0"/>
              <a:pPr/>
              <a:t>15/5/2022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4F85FD-DF4C-4697-8458-F61BA582E92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105616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435" y="3024095"/>
            <a:ext cx="12166460" cy="31831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4600"/>
            <a:ext cx="12192000" cy="30734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64387" y="413851"/>
            <a:ext cx="11753636" cy="25543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333" b="1" err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Bài</a:t>
            </a:r>
            <a:r>
              <a:rPr lang="en-US" altLang="zh-CN" sz="5333" b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39: </a:t>
            </a:r>
          </a:p>
          <a:p>
            <a:pPr algn="ctr"/>
            <a:r>
              <a:rPr lang="en-US" altLang="zh-CN" sz="5333" b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ÔN TẬP CÁC SỐ VÀ PHÉP TÍNH TRONG PHẠM VI 100</a:t>
            </a:r>
            <a:endParaRPr lang="en-US" altLang="zh-CN" sz="5333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667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dissolve/>
      </p:transition>
    </mc:Choice>
    <mc:Fallback xmlns="">
      <p:transition spd="slow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8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82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2" decel="50000" autoRev="1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4" fill="hold">
                                          <p:stCondLst>
                                            <p:cond delay="3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2" t="53333" r="8696" b="14732"/>
          <a:stretch/>
        </p:blipFill>
        <p:spPr>
          <a:xfrm>
            <a:off x="237067" y="1281288"/>
            <a:ext cx="11683999" cy="54920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6" t="21235" b="70306"/>
          <a:stretch/>
        </p:blipFill>
        <p:spPr>
          <a:xfrm>
            <a:off x="412044" y="496535"/>
            <a:ext cx="11640256" cy="784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579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2" t="53333" r="8696" b="14732"/>
          <a:stretch/>
        </p:blipFill>
        <p:spPr>
          <a:xfrm>
            <a:off x="94456" y="1281288"/>
            <a:ext cx="12097544" cy="54920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6" t="21235" b="70306"/>
          <a:stretch/>
        </p:blipFill>
        <p:spPr>
          <a:xfrm>
            <a:off x="412044" y="496535"/>
            <a:ext cx="11640256" cy="7847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84" t="61882" r="51179" b="34561"/>
          <a:stretch/>
        </p:blipFill>
        <p:spPr>
          <a:xfrm>
            <a:off x="757238" y="2371724"/>
            <a:ext cx="9143999" cy="105727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2044" y="3571875"/>
            <a:ext cx="5820128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 hai lớp có 67 bạn cùng tham gia buổi cắm trại.</a:t>
            </a:r>
            <a:endParaRPr lang="en-SG" sz="4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71663" y="2471739"/>
            <a:ext cx="1450446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  <a:endParaRPr lang="en-SG" sz="4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00438" y="2517905"/>
            <a:ext cx="1400175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+</a:t>
            </a:r>
            <a:endParaRPr lang="en-SG" sz="4000" b="1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78942" y="2517905"/>
            <a:ext cx="1407583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C00000"/>
                </a:solidFill>
              </a:rPr>
              <a:t>35</a:t>
            </a:r>
            <a:endParaRPr lang="en-SG" sz="4800" b="1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86763" y="2517905"/>
            <a:ext cx="1228725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C00000"/>
                </a:solidFill>
              </a:rPr>
              <a:t>67</a:t>
            </a:r>
            <a:endParaRPr lang="en-SG" sz="4800" b="1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45661" y="2508940"/>
            <a:ext cx="1400175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=</a:t>
            </a:r>
            <a:endParaRPr lang="en-SG" sz="4000" b="1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404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4600"/>
            <a:ext cx="12192000" cy="307340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4521201" y="1685228"/>
            <a:ext cx="3514436" cy="1743772"/>
            <a:chOff x="3764973" y="2644047"/>
            <a:chExt cx="2978727" cy="3277030"/>
          </a:xfrm>
        </p:grpSpPr>
        <p:sp>
          <p:nvSpPr>
            <p:cNvPr id="7" name="椭圆 6"/>
            <p:cNvSpPr/>
            <p:nvPr/>
          </p:nvSpPr>
          <p:spPr>
            <a:xfrm>
              <a:off x="3764973" y="2644047"/>
              <a:ext cx="2978727" cy="3277030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900055" y="2761992"/>
              <a:ext cx="2757457" cy="27184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80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altLang="zh-CN" sz="8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3</a:t>
              </a:r>
              <a:endParaRPr lang="zh-CN" altLang="en-US" sz="8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169166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0">
        <p15:prstTrans prst="origami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7" t="16955" r="77822" b="79551"/>
          <a:stretch/>
        </p:blipFill>
        <p:spPr>
          <a:xfrm>
            <a:off x="304800" y="0"/>
            <a:ext cx="1876697" cy="16287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25" t="24268" r="12721" b="62110"/>
          <a:stretch/>
        </p:blipFill>
        <p:spPr>
          <a:xfrm>
            <a:off x="0" y="1628775"/>
            <a:ext cx="12393706" cy="53721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43065" y="2299066"/>
            <a:ext cx="420866" cy="116955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000" b="1" dirty="0" smtClean="0">
                <a:solidFill>
                  <a:srgbClr val="C00000"/>
                </a:solidFill>
              </a:rPr>
              <a:t>1</a:t>
            </a:r>
            <a:endParaRPr lang="en-SG" sz="7000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00125" y="5072063"/>
            <a:ext cx="414338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000" b="1" dirty="0" smtClean="0">
                <a:solidFill>
                  <a:srgbClr val="C00000"/>
                </a:solidFill>
              </a:rPr>
              <a:t>7</a:t>
            </a:r>
            <a:endParaRPr lang="en-SG" sz="7000" b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14788" y="2171701"/>
            <a:ext cx="428625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C00000"/>
                </a:solidFill>
              </a:rPr>
              <a:t>5</a:t>
            </a:r>
            <a:endParaRPr lang="en-SG" sz="7200" b="1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43438" y="2171701"/>
            <a:ext cx="600075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C00000"/>
                </a:solidFill>
              </a:rPr>
              <a:t>2</a:t>
            </a:r>
            <a:endParaRPr lang="en-SG" sz="7200" b="1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15236" y="2171700"/>
            <a:ext cx="571502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C00000"/>
                </a:solidFill>
              </a:rPr>
              <a:t>7</a:t>
            </a:r>
            <a:endParaRPr lang="en-SG" sz="7200" b="1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86600" y="5072063"/>
            <a:ext cx="414338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C00000"/>
                </a:solidFill>
              </a:rPr>
              <a:t>5</a:t>
            </a:r>
            <a:endParaRPr lang="en-SG" sz="7200" b="1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437719" y="3671890"/>
            <a:ext cx="392206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C00000"/>
                </a:solidFill>
              </a:rPr>
              <a:t>5</a:t>
            </a:r>
            <a:endParaRPr lang="en-SG" sz="7200" b="1" dirty="0">
              <a:solidFill>
                <a:srgbClr val="C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187113" y="3657602"/>
            <a:ext cx="457199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C00000"/>
                </a:solidFill>
              </a:rPr>
              <a:t>4</a:t>
            </a:r>
            <a:endParaRPr lang="en-SG" sz="7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560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58" t="45485" r="10274" b="12151"/>
          <a:stretch/>
        </p:blipFill>
        <p:spPr>
          <a:xfrm>
            <a:off x="249061" y="1062319"/>
            <a:ext cx="11476774" cy="56813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6" t="21235" r="64066" b="70306"/>
          <a:stretch/>
        </p:blipFill>
        <p:spPr>
          <a:xfrm>
            <a:off x="304468" y="26894"/>
            <a:ext cx="3554838" cy="1012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09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78" t="50639" r="9876" b="20667"/>
          <a:stretch/>
        </p:blipFill>
        <p:spPr>
          <a:xfrm>
            <a:off x="53788" y="968983"/>
            <a:ext cx="12192000" cy="615011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5943" y="156754"/>
            <a:ext cx="116520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>
                <a:solidFill>
                  <a:schemeClr val="accent2"/>
                </a:solidFill>
              </a:rPr>
              <a:t>2.   a,</a:t>
            </a:r>
            <a:r>
              <a:rPr lang="en-US" sz="4000" smtClean="0"/>
              <a:t>Kết quả phép tính trong mỗi ngôi sao.</a:t>
            </a:r>
            <a:endParaRPr lang="en-SG" sz="4000"/>
          </a:p>
        </p:txBody>
      </p:sp>
      <p:sp>
        <p:nvSpPr>
          <p:cNvPr id="12" name="TextBox 11"/>
          <p:cNvSpPr txBox="1"/>
          <p:nvPr/>
        </p:nvSpPr>
        <p:spPr>
          <a:xfrm>
            <a:off x="9629775" y="864640"/>
            <a:ext cx="2400300" cy="2150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SG"/>
          </a:p>
        </p:txBody>
      </p:sp>
      <p:sp>
        <p:nvSpPr>
          <p:cNvPr id="13" name="12-Point Star 12"/>
          <p:cNvSpPr/>
          <p:nvPr/>
        </p:nvSpPr>
        <p:spPr>
          <a:xfrm>
            <a:off x="10094559" y="5407373"/>
            <a:ext cx="2097441" cy="1450627"/>
          </a:xfrm>
          <a:prstGeom prst="star1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4" name="12-Point Star 13"/>
          <p:cNvSpPr/>
          <p:nvPr/>
        </p:nvSpPr>
        <p:spPr>
          <a:xfrm>
            <a:off x="3836634" y="5376453"/>
            <a:ext cx="2097441" cy="1481547"/>
          </a:xfrm>
          <a:prstGeom prst="star1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5" name="12-Point Star 14"/>
          <p:cNvSpPr/>
          <p:nvPr/>
        </p:nvSpPr>
        <p:spPr>
          <a:xfrm>
            <a:off x="1166832" y="4883803"/>
            <a:ext cx="2097441" cy="2014538"/>
          </a:xfrm>
          <a:prstGeom prst="star1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0" name="12-Point Star 19"/>
          <p:cNvSpPr/>
          <p:nvPr/>
        </p:nvSpPr>
        <p:spPr>
          <a:xfrm>
            <a:off x="8984466" y="1465729"/>
            <a:ext cx="2097441" cy="2014538"/>
          </a:xfrm>
          <a:prstGeom prst="star1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2" name="12-Point Star 21"/>
          <p:cNvSpPr/>
          <p:nvPr/>
        </p:nvSpPr>
        <p:spPr>
          <a:xfrm>
            <a:off x="833177" y="1026030"/>
            <a:ext cx="2097441" cy="2014538"/>
          </a:xfrm>
          <a:prstGeom prst="star1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4" name="12-Point Star 23"/>
          <p:cNvSpPr/>
          <p:nvPr/>
        </p:nvSpPr>
        <p:spPr>
          <a:xfrm>
            <a:off x="6821095" y="5607424"/>
            <a:ext cx="1934546" cy="1414311"/>
          </a:xfrm>
          <a:prstGeom prst="star1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5" name="TextBox 24"/>
          <p:cNvSpPr txBox="1"/>
          <p:nvPr/>
        </p:nvSpPr>
        <p:spPr>
          <a:xfrm>
            <a:off x="9340663" y="2033780"/>
            <a:ext cx="12715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smtClean="0">
                <a:solidFill>
                  <a:srgbClr val="C00000"/>
                </a:solidFill>
              </a:rPr>
              <a:t>26</a:t>
            </a:r>
            <a:endParaRPr lang="en-SG" sz="4800" b="1">
              <a:solidFill>
                <a:srgbClr val="C0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624706" y="5657010"/>
            <a:ext cx="11695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smtClean="0">
                <a:solidFill>
                  <a:srgbClr val="C00000"/>
                </a:solidFill>
              </a:rPr>
              <a:t>40</a:t>
            </a:r>
            <a:endParaRPr lang="en-SG" sz="4800" b="1">
              <a:solidFill>
                <a:srgbClr val="C0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348777" y="1658092"/>
            <a:ext cx="10487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C00000"/>
                </a:solidFill>
              </a:rPr>
              <a:t>26</a:t>
            </a:r>
            <a:endParaRPr lang="en-SG" sz="4800" b="1" dirty="0">
              <a:solidFill>
                <a:srgbClr val="C0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723279" y="5458705"/>
            <a:ext cx="10969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C00000"/>
                </a:solidFill>
              </a:rPr>
              <a:t>26</a:t>
            </a:r>
            <a:endParaRPr lang="en-SG" sz="4800" b="1" dirty="0">
              <a:solidFill>
                <a:srgbClr val="C0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364431" y="5716260"/>
            <a:ext cx="10587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C00000"/>
                </a:solidFill>
              </a:rPr>
              <a:t>40</a:t>
            </a:r>
            <a:endParaRPr lang="en-SG" sz="4800" b="1" dirty="0">
              <a:solidFill>
                <a:srgbClr val="C0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141809" y="6115050"/>
            <a:ext cx="9877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C00000"/>
                </a:solidFill>
              </a:rPr>
              <a:t>55</a:t>
            </a:r>
            <a:endParaRPr lang="en-SG" sz="4800" b="1" dirty="0">
              <a:solidFill>
                <a:srgbClr val="C00000"/>
              </a:solidFill>
            </a:endParaRPr>
          </a:p>
        </p:txBody>
      </p:sp>
      <p:pic>
        <p:nvPicPr>
          <p:cNvPr id="17" name="图片 17">
            <a:extLst>
              <a:ext uri="{FF2B5EF4-FFF2-40B4-BE49-F238E27FC236}">
                <a16:creationId xmlns:a16="http://schemas.microsoft.com/office/drawing/2014/main" id="{7FB76703-A69C-4217-82AE-C3C5A6AE32D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4778" y="-167345"/>
            <a:ext cx="1667222" cy="144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518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5502E-6 1.48148E-6 L -0.23377 0.18981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00" y="9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5502E-6 1.48148E-6 L -0.58884 0.12893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00" y="6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5502E-6 1.48148E-6 L -0.76181 0.48194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100" y="24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5502E-6 1.48148E-6 L -0.56007 0.53866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00" y="26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5502E-6 3.33333E-6 L -0.29117 0.6074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00" y="30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5502E-6 1.48148E-6 L -0.02643 0.53889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0" y="26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20" grpId="0" animBg="1"/>
      <p:bldP spid="22" grpId="0" animBg="1"/>
      <p:bldP spid="24" grpId="0" animBg="1"/>
      <p:bldP spid="25" grpId="0"/>
      <p:bldP spid="27" grpId="0"/>
      <p:bldP spid="29" grpId="0"/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9" t="50302" r="9822" b="20384"/>
          <a:stretch/>
        </p:blipFill>
        <p:spPr>
          <a:xfrm>
            <a:off x="171450" y="766482"/>
            <a:ext cx="11836774" cy="60789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2888" y="157163"/>
            <a:ext cx="11949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b,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 ngôi sao ghi phép tính có kết quả lớn hơn 26.</a:t>
            </a:r>
            <a:endParaRPr lang="en-SG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4009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9" t="50302" r="6838" b="20384"/>
          <a:stretch/>
        </p:blipFill>
        <p:spPr>
          <a:xfrm>
            <a:off x="171450" y="3802170"/>
            <a:ext cx="12206288" cy="3043237"/>
          </a:xfrm>
          <a:prstGeom prst="rect">
            <a:avLst/>
          </a:prstGeom>
        </p:spPr>
      </p:pic>
      <p:sp>
        <p:nvSpPr>
          <p:cNvPr id="5" name="5-Point Star 4"/>
          <p:cNvSpPr/>
          <p:nvPr/>
        </p:nvSpPr>
        <p:spPr>
          <a:xfrm>
            <a:off x="50007" y="773221"/>
            <a:ext cx="3879056" cy="3028949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47 - 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SG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5-Point Star 5"/>
          <p:cNvSpPr/>
          <p:nvPr/>
        </p:nvSpPr>
        <p:spPr>
          <a:xfrm>
            <a:off x="8414497" y="827010"/>
            <a:ext cx="3976688" cy="3028949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 + 5</a:t>
            </a:r>
            <a:endParaRPr lang="en-SG" sz="4000" dirty="0">
              <a:solidFill>
                <a:schemeClr val="tx1"/>
              </a:solidFill>
            </a:endParaRPr>
          </a:p>
        </p:txBody>
      </p:sp>
      <p:sp>
        <p:nvSpPr>
          <p:cNvPr id="7" name="5-Point Star 6"/>
          <p:cNvSpPr/>
          <p:nvPr/>
        </p:nvSpPr>
        <p:spPr>
          <a:xfrm>
            <a:off x="3889772" y="758933"/>
            <a:ext cx="4414838" cy="304323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+ </a:t>
            </a:r>
            <a:r>
              <a:rPr lang="en-US" sz="3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SG" sz="3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2888" y="157163"/>
            <a:ext cx="11949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b,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 ngôi sao ghi phép tính có kết quả lớn hơn 26.</a:t>
            </a:r>
            <a:endParaRPr lang="en-SG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4009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6" t="21235" b="70306"/>
          <a:stretch/>
        </p:blipFill>
        <p:spPr>
          <a:xfrm>
            <a:off x="412044" y="200025"/>
            <a:ext cx="11640256" cy="10812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0" t="6212" r="8462" b="49791"/>
          <a:stretch/>
        </p:blipFill>
        <p:spPr>
          <a:xfrm>
            <a:off x="-93309" y="1282347"/>
            <a:ext cx="12271022" cy="5362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679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76" t="6212" r="9904" b="85957"/>
          <a:stretch/>
        </p:blipFill>
        <p:spPr>
          <a:xfrm>
            <a:off x="257175" y="1"/>
            <a:ext cx="11801476" cy="12715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85938" y="2886075"/>
            <a:ext cx="9658349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Còn 23 cây hoa hồng chưa nở hoa</a:t>
            </a:r>
            <a:endParaRPr lang="en-SG" sz="4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32" t="14791" r="37646" b="81684"/>
          <a:stretch/>
        </p:blipFill>
        <p:spPr>
          <a:xfrm>
            <a:off x="607219" y="1271589"/>
            <a:ext cx="11101388" cy="1371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35" t="25396" r="10583" b="50406"/>
          <a:stretch/>
        </p:blipFill>
        <p:spPr>
          <a:xfrm>
            <a:off x="-1" y="3729038"/>
            <a:ext cx="12192001" cy="312896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85876" y="1443038"/>
            <a:ext cx="1828800" cy="11079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75</a:t>
            </a:r>
            <a:endParaRPr lang="en-SG" sz="6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00425" y="1443038"/>
            <a:ext cx="1743075" cy="11079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29250" y="1443038"/>
            <a:ext cx="1757363" cy="11079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52</a:t>
            </a:r>
            <a:endParaRPr lang="en-SG" sz="6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558338" y="1443038"/>
            <a:ext cx="1628775" cy="11079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endParaRPr lang="en-SG" sz="6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39025" y="1447520"/>
            <a:ext cx="1743075" cy="11079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6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5837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502</TotalTime>
  <Words>111</Words>
  <Application>Microsoft Office PowerPoint</Application>
  <PresentationFormat>Widescreen</PresentationFormat>
  <Paragraphs>35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微软雅黑</vt:lpstr>
      <vt:lpstr>Arial</vt:lpstr>
      <vt:lpstr>Calibri</vt:lpstr>
      <vt:lpstr>Calibri Light</vt:lpstr>
      <vt:lpstr>等线</vt:lpstr>
      <vt:lpstr>等线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Thị Hường Phạm</dc:creator>
  <cp:lastModifiedBy>MyPC</cp:lastModifiedBy>
  <cp:revision>106</cp:revision>
  <dcterms:created xsi:type="dcterms:W3CDTF">2020-08-15T03:21:16Z</dcterms:created>
  <dcterms:modified xsi:type="dcterms:W3CDTF">2022-05-15T12:31:55Z</dcterms:modified>
</cp:coreProperties>
</file>