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21" r:id="rId2"/>
    <p:sldId id="325" r:id="rId3"/>
    <p:sldId id="292" r:id="rId4"/>
    <p:sldId id="290" r:id="rId5"/>
    <p:sldId id="293" r:id="rId6"/>
    <p:sldId id="295" r:id="rId7"/>
    <p:sldId id="279" r:id="rId8"/>
    <p:sldId id="281" r:id="rId9"/>
    <p:sldId id="296" r:id="rId10"/>
    <p:sldId id="28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3" d="100"/>
          <a:sy n="73" d="100"/>
        </p:scale>
        <p:origin x="57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438F12-888A-411F-8951-1C3F4FC42FB8}" type="datetimeFigureOut">
              <a:rPr lang="en-SG" smtClean="0"/>
              <a:pPr/>
              <a:t>15/5/2022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B58969-3DF4-4A96-8BB7-13B301EAA514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72125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15/5/2022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48625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15/5/2022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172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15/5/2022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18171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2022/5/15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141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15/5/2022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50369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15/5/2022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52066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15/5/2022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38072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15/5/2022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32156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15/5/2022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66384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15/5/2022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70203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15/5/2022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61896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15/5/2022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19723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20369-0158-4D65-8896-10EF6C120713}" type="datetimeFigureOut">
              <a:rPr lang="en-SG" smtClean="0"/>
              <a:pPr/>
              <a:t>15/5/2022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05616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435" y="3024095"/>
            <a:ext cx="12166460" cy="3183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12192000" cy="3073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64387" y="413851"/>
            <a:ext cx="11753636" cy="2554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333" b="1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5333" b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39: </a:t>
            </a:r>
          </a:p>
          <a:p>
            <a:pPr algn="ctr"/>
            <a:r>
              <a:rPr lang="en-US" altLang="zh-CN" sz="5333" b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ÔN TẬP CÁC SỐ VÀ PHÉP TÍNH TRONG PHẠM VI 100</a:t>
            </a:r>
            <a:endParaRPr lang="en-US" altLang="zh-CN" sz="5333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6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412044" y="169818"/>
            <a:ext cx="11640256" cy="10711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1" t="42469" r="8122" b="10453"/>
          <a:stretch/>
        </p:blipFill>
        <p:spPr>
          <a:xfrm>
            <a:off x="91441" y="1240972"/>
            <a:ext cx="12100560" cy="56170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16584" y="6118412"/>
            <a:ext cx="2116183" cy="52322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en-SG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10678" y="6136341"/>
            <a:ext cx="2249628" cy="52322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en-SG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49671" y="6163235"/>
            <a:ext cx="2152555" cy="52322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SG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46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allAtOnce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12192000" cy="30734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521201" y="1685228"/>
            <a:ext cx="3514436" cy="1743772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2"/>
              <a:ext cx="2757457" cy="2718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8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zh-CN" altLang="en-US" sz="8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3691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3" t="14751" r="19568" b="68007"/>
          <a:stretch/>
        </p:blipFill>
        <p:spPr>
          <a:xfrm>
            <a:off x="0" y="1384663"/>
            <a:ext cx="12192000" cy="50422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259644" y="344135"/>
            <a:ext cx="11640256" cy="104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23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3" t="14556" r="69573" b="82140"/>
          <a:stretch/>
        </p:blipFill>
        <p:spPr>
          <a:xfrm>
            <a:off x="0" y="1149530"/>
            <a:ext cx="3361765" cy="10288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259644" y="344135"/>
            <a:ext cx="11640256" cy="8053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9644" y="2178424"/>
            <a:ext cx="5631705" cy="34163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sz="7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+ 40 =</a:t>
            </a:r>
          </a:p>
          <a:p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 + 20 =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35931" y="2152300"/>
            <a:ext cx="5303520" cy="34163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 – 10 =</a:t>
            </a:r>
          </a:p>
          <a:p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 – 40 =</a:t>
            </a:r>
          </a:p>
          <a:p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 – 20 =</a:t>
            </a:r>
            <a:endParaRPr lang="en-SG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9105" y="2147054"/>
            <a:ext cx="377539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 + 10 =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75611" y="2090056"/>
            <a:ext cx="1593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C0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90</a:t>
            </a:r>
            <a:endParaRPr lang="en-US" sz="7200" b="1" dirty="0">
              <a:solidFill>
                <a:srgbClr val="C0000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72514" y="3165957"/>
            <a:ext cx="11079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endParaRPr lang="en-US" sz="7200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53581" y="4225970"/>
            <a:ext cx="11079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endParaRPr lang="en-US" sz="7200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406463" y="2047546"/>
            <a:ext cx="11079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endParaRPr lang="en-US" sz="7200" dirty="0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446805" y="3136759"/>
            <a:ext cx="11079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US" sz="7200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406462" y="4199076"/>
            <a:ext cx="11079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en-US" sz="7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96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412044" y="496535"/>
            <a:ext cx="11640256" cy="784753"/>
          </a:xfrm>
          <a:prstGeom prst="rect">
            <a:avLst/>
          </a:prstGeom>
        </p:spPr>
      </p:pic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4" t="34096" r="17950" b="52257"/>
          <a:stretch/>
        </p:blipFill>
        <p:spPr>
          <a:xfrm>
            <a:off x="718457" y="1614311"/>
            <a:ext cx="11212286" cy="5081451"/>
          </a:xfr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6" t="13823" r="86037" b="81507"/>
          <a:stretch/>
        </p:blipFill>
        <p:spPr>
          <a:xfrm>
            <a:off x="0" y="1423851"/>
            <a:ext cx="718457" cy="115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29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4" t="2751" r="8114" b="8000"/>
          <a:stretch/>
        </p:blipFill>
        <p:spPr>
          <a:xfrm>
            <a:off x="2098040" y="1268761"/>
            <a:ext cx="1621451" cy="23762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4" t="2751" r="8114" b="8000"/>
          <a:stretch/>
        </p:blipFill>
        <p:spPr>
          <a:xfrm>
            <a:off x="5231905" y="1268760"/>
            <a:ext cx="1621451" cy="237626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4" t="2751" r="8114" b="8000"/>
          <a:stretch/>
        </p:blipFill>
        <p:spPr>
          <a:xfrm>
            <a:off x="8112225" y="1196752"/>
            <a:ext cx="1621451" cy="237626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4" t="2751" r="8114" b="8000"/>
          <a:stretch/>
        </p:blipFill>
        <p:spPr>
          <a:xfrm>
            <a:off x="1991545" y="4058582"/>
            <a:ext cx="1621451" cy="237626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4" t="2751" r="8114" b="8000"/>
          <a:stretch/>
        </p:blipFill>
        <p:spPr>
          <a:xfrm>
            <a:off x="5159897" y="4058582"/>
            <a:ext cx="1621451" cy="237626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4" t="2751" r="8114" b="8000"/>
          <a:stretch/>
        </p:blipFill>
        <p:spPr>
          <a:xfrm>
            <a:off x="8100956" y="4014223"/>
            <a:ext cx="1621451" cy="2376264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1875583" y="1110639"/>
            <a:ext cx="2551076" cy="2773889"/>
            <a:chOff x="0" y="1054055"/>
            <a:chExt cx="2551076" cy="2773889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24" t="6949" r="22287" b="15581"/>
            <a:stretch/>
          </p:blipFill>
          <p:spPr>
            <a:xfrm>
              <a:off x="0" y="1062783"/>
              <a:ext cx="2339752" cy="27651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671699" y="1054055"/>
              <a:ext cx="187937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smtClean="0"/>
                <a:t>32</a:t>
              </a:r>
              <a:endParaRPr lang="en-US" sz="5400" dirty="0"/>
            </a:p>
            <a:p>
              <a:r>
                <a:rPr lang="en-US" sz="5400" smtClean="0"/>
                <a:t>15</a:t>
              </a:r>
              <a:endParaRPr lang="en-US" sz="54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975" y="1469553"/>
              <a:ext cx="37559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+</a:t>
              </a: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671699" y="2813228"/>
              <a:ext cx="979884" cy="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2547528" y="2789866"/>
            <a:ext cx="11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47</a:t>
            </a:r>
            <a:endParaRPr lang="en-US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039098" y="1052737"/>
            <a:ext cx="2551076" cy="2773889"/>
            <a:chOff x="0" y="1054055"/>
            <a:chExt cx="2551076" cy="2773889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24" t="6949" r="22287" b="15581"/>
            <a:stretch/>
          </p:blipFill>
          <p:spPr>
            <a:xfrm>
              <a:off x="0" y="1062783"/>
              <a:ext cx="2339752" cy="2765161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671699" y="1054055"/>
              <a:ext cx="187937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smtClean="0"/>
                <a:t>71</a:t>
              </a:r>
              <a:endParaRPr lang="en-US" sz="5400" dirty="0"/>
            </a:p>
            <a:p>
              <a:r>
                <a:rPr lang="en-US" sz="5400" smtClean="0"/>
                <a:t>24</a:t>
              </a:r>
              <a:endParaRPr lang="en-US" sz="54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07975" y="1469553"/>
              <a:ext cx="37559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+</a:t>
              </a: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671699" y="2813228"/>
              <a:ext cx="979884" cy="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5726200" y="2721694"/>
            <a:ext cx="11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vi-VN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7896200" y="980729"/>
            <a:ext cx="2551076" cy="2773889"/>
            <a:chOff x="0" y="1054055"/>
            <a:chExt cx="2551076" cy="2773889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24" t="6949" r="22287" b="15581"/>
            <a:stretch/>
          </p:blipFill>
          <p:spPr>
            <a:xfrm>
              <a:off x="0" y="1062783"/>
              <a:ext cx="2339752" cy="2765161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671699" y="1054055"/>
              <a:ext cx="187937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smtClean="0"/>
                <a:t>40</a:t>
              </a:r>
              <a:endParaRPr lang="en-US" sz="5400" dirty="0"/>
            </a:p>
            <a:p>
              <a:r>
                <a:rPr lang="en-US" sz="5400" smtClean="0"/>
                <a:t>39</a:t>
              </a:r>
              <a:endParaRPr lang="en-US" sz="54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07975" y="1469553"/>
              <a:ext cx="37559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+</a:t>
              </a:r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671699" y="2813228"/>
              <a:ext cx="979884" cy="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8544272" y="2649686"/>
            <a:ext cx="11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79</a:t>
            </a:r>
            <a:endParaRPr lang="en-US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1775520" y="3900195"/>
            <a:ext cx="2551076" cy="2773889"/>
            <a:chOff x="0" y="1054055"/>
            <a:chExt cx="2551076" cy="2773889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24" t="6949" r="22287" b="15581"/>
            <a:stretch/>
          </p:blipFill>
          <p:spPr>
            <a:xfrm>
              <a:off x="0" y="1062783"/>
              <a:ext cx="2339752" cy="2765161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671699" y="1054055"/>
              <a:ext cx="187937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smtClean="0"/>
                <a:t>76</a:t>
              </a:r>
              <a:endParaRPr lang="en-US" sz="5400" dirty="0"/>
            </a:p>
            <a:p>
              <a:r>
                <a:rPr lang="en-US" sz="5400" smtClean="0"/>
                <a:t>42</a:t>
              </a:r>
              <a:endParaRPr lang="en-US" sz="54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07975" y="1469553"/>
              <a:ext cx="59439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/>
                <a:t>-</a:t>
              </a:r>
              <a:endParaRPr lang="en-US" sz="5400" dirty="0"/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671699" y="2813228"/>
              <a:ext cx="979884" cy="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2475520" y="5602014"/>
            <a:ext cx="11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34</a:t>
            </a:r>
            <a:endParaRPr lang="en-US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4985084" y="3895472"/>
            <a:ext cx="2551076" cy="2773889"/>
            <a:chOff x="0" y="1054055"/>
            <a:chExt cx="2551076" cy="2773889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24" t="6949" r="22287" b="15581"/>
            <a:stretch/>
          </p:blipFill>
          <p:spPr>
            <a:xfrm>
              <a:off x="0" y="1062783"/>
              <a:ext cx="2339752" cy="2765161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671699" y="1054055"/>
              <a:ext cx="187937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smtClean="0"/>
                <a:t>36</a:t>
              </a:r>
            </a:p>
            <a:p>
              <a:r>
                <a:rPr lang="en-US" sz="5400" smtClean="0"/>
                <a:t>21</a:t>
              </a:r>
              <a:endParaRPr lang="en-US" sz="54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07975" y="1469553"/>
              <a:ext cx="55910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/>
                <a:t>-</a:t>
              </a:r>
              <a:endParaRPr lang="en-US" sz="5400" dirty="0"/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671699" y="2813228"/>
              <a:ext cx="979884" cy="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0" name="TextBox 49"/>
          <p:cNvSpPr txBox="1"/>
          <p:nvPr/>
        </p:nvSpPr>
        <p:spPr>
          <a:xfrm>
            <a:off x="5614635" y="5602014"/>
            <a:ext cx="11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7896200" y="3861049"/>
            <a:ext cx="2551076" cy="2773889"/>
            <a:chOff x="0" y="1054055"/>
            <a:chExt cx="2551076" cy="2773889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24" t="6949" r="22287" b="15581"/>
            <a:stretch/>
          </p:blipFill>
          <p:spPr>
            <a:xfrm>
              <a:off x="0" y="1062783"/>
              <a:ext cx="2339752" cy="2765161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671699" y="1054055"/>
              <a:ext cx="187937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smtClean="0"/>
                <a:t>47</a:t>
              </a:r>
              <a:endParaRPr lang="en-US" sz="5400" dirty="0"/>
            </a:p>
            <a:p>
              <a:r>
                <a:rPr lang="en-US" sz="5400" smtClean="0"/>
                <a:t>22</a:t>
              </a:r>
              <a:endParaRPr lang="en-US" sz="54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07975" y="1469553"/>
              <a:ext cx="6621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/>
                <a:t>-</a:t>
              </a:r>
              <a:endParaRPr lang="en-US" sz="5400" dirty="0"/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671699" y="2813228"/>
              <a:ext cx="979884" cy="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6" name="TextBox 55"/>
          <p:cNvSpPr txBox="1"/>
          <p:nvPr/>
        </p:nvSpPr>
        <p:spPr>
          <a:xfrm>
            <a:off x="8583302" y="5488741"/>
            <a:ext cx="11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" name="Content Placeholder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6" t="13823" r="86037" b="81507"/>
          <a:stretch/>
        </p:blipFill>
        <p:spPr>
          <a:xfrm>
            <a:off x="0" y="137336"/>
            <a:ext cx="718457" cy="11967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5238" y="381769"/>
            <a:ext cx="7485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/>
              <a:t>b, Đặt tính rồi tính:</a:t>
            </a:r>
            <a:endParaRPr lang="en-SG" sz="4000"/>
          </a:p>
        </p:txBody>
      </p:sp>
    </p:spTree>
    <p:extLst>
      <p:ext uri="{BB962C8B-B14F-4D97-AF65-F5344CB8AC3E}">
        <p14:creationId xmlns:p14="http://schemas.microsoft.com/office/powerpoint/2010/main" val="11626529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2" grpId="0"/>
      <p:bldP spid="38" grpId="0"/>
      <p:bldP spid="44" grpId="0"/>
      <p:bldP spid="50" grpId="0"/>
      <p:bldP spid="5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r="63534" b="70306"/>
          <a:stretch/>
        </p:blipFill>
        <p:spPr>
          <a:xfrm>
            <a:off x="398597" y="188260"/>
            <a:ext cx="3622074" cy="972006"/>
          </a:xfrm>
          <a:prstGeom prst="rect">
            <a:avLst/>
          </a:prstGeom>
        </p:spPr>
      </p:pic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4" t="50144" r="6112" b="11869"/>
          <a:stretch/>
        </p:blipFill>
        <p:spPr>
          <a:xfrm>
            <a:off x="0" y="995850"/>
            <a:ext cx="11771157" cy="5620871"/>
          </a:xfr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B963A57-3994-49B6-A744-7C440740DBBF}"/>
              </a:ext>
            </a:extLst>
          </p:cNvPr>
          <p:cNvCxnSpPr>
            <a:cxnSpLocks/>
          </p:cNvCxnSpPr>
          <p:nvPr/>
        </p:nvCxnSpPr>
        <p:spPr>
          <a:xfrm flipV="1">
            <a:off x="4545874" y="4413068"/>
            <a:ext cx="3549831" cy="1608909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B963A57-3994-49B6-A744-7C440740DBBF}"/>
              </a:ext>
            </a:extLst>
          </p:cNvPr>
          <p:cNvCxnSpPr>
            <a:cxnSpLocks/>
          </p:cNvCxnSpPr>
          <p:nvPr/>
        </p:nvCxnSpPr>
        <p:spPr>
          <a:xfrm>
            <a:off x="4241074" y="4384766"/>
            <a:ext cx="3675017" cy="1650274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B963A57-3994-49B6-A744-7C440740DBBF}"/>
              </a:ext>
            </a:extLst>
          </p:cNvPr>
          <p:cNvCxnSpPr>
            <a:cxnSpLocks/>
          </p:cNvCxnSpPr>
          <p:nvPr/>
        </p:nvCxnSpPr>
        <p:spPr>
          <a:xfrm>
            <a:off x="4267200" y="2791098"/>
            <a:ext cx="3622766" cy="4353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27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412044" y="496535"/>
            <a:ext cx="11640256" cy="7847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2" t="7477" r="77057" b="89939"/>
          <a:stretch/>
        </p:blipFill>
        <p:spPr>
          <a:xfrm>
            <a:off x="0" y="1281289"/>
            <a:ext cx="2403566" cy="9274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0" t="13109" r="17663" b="76932"/>
          <a:stretch/>
        </p:blipFill>
        <p:spPr>
          <a:xfrm>
            <a:off x="130629" y="3123387"/>
            <a:ext cx="11921671" cy="31741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01337" y="2312126"/>
            <a:ext cx="10189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b="1" smtClean="0"/>
              <a:t>)</a:t>
            </a:r>
            <a:endParaRPr lang="en-SG" sz="4000" b="1"/>
          </a:p>
        </p:txBody>
      </p:sp>
      <p:sp>
        <p:nvSpPr>
          <p:cNvPr id="2" name="TextBox 1"/>
          <p:cNvSpPr txBox="1"/>
          <p:nvPr/>
        </p:nvSpPr>
        <p:spPr>
          <a:xfrm>
            <a:off x="3971108" y="3944982"/>
            <a:ext cx="96665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>
                <a:solidFill>
                  <a:srgbClr val="C00000"/>
                </a:solidFill>
              </a:rPr>
              <a:t>64</a:t>
            </a:r>
            <a:endParaRPr lang="en-SG" sz="5400" b="1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5382" y="4763810"/>
            <a:ext cx="105809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>
                <a:solidFill>
                  <a:srgbClr val="C00000"/>
                </a:solidFill>
              </a:rPr>
              <a:t>14</a:t>
            </a:r>
            <a:endParaRPr lang="en-SG" sz="5400" b="1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24607" y="3944982"/>
            <a:ext cx="109728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>
                <a:solidFill>
                  <a:srgbClr val="C00000"/>
                </a:solidFill>
              </a:rPr>
              <a:t>46</a:t>
            </a:r>
            <a:endParaRPr lang="en-SG" sz="54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30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412044" y="496535"/>
            <a:ext cx="11640256" cy="784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2" t="7477" r="77057" b="89939"/>
          <a:stretch/>
        </p:blipFill>
        <p:spPr>
          <a:xfrm>
            <a:off x="0" y="1281289"/>
            <a:ext cx="2403566" cy="9274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1233" y="2329934"/>
            <a:ext cx="60861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lang="en-SG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7" t="28448" r="18288" b="61837"/>
          <a:stretch/>
        </p:blipFill>
        <p:spPr>
          <a:xfrm>
            <a:off x="-104503" y="3159003"/>
            <a:ext cx="12156803" cy="358284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27417" y="4086466"/>
            <a:ext cx="100584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C00000"/>
                </a:solidFill>
              </a:rPr>
              <a:t>76</a:t>
            </a:r>
            <a:endParaRPr lang="en-SG" sz="60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32319" y="4963886"/>
            <a:ext cx="1018903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C00000"/>
                </a:solidFill>
              </a:rPr>
              <a:t>70</a:t>
            </a:r>
            <a:endParaRPr lang="en-SG" sz="60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63795" y="4054892"/>
            <a:ext cx="1031966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C00000"/>
                </a:solidFill>
              </a:rPr>
              <a:t>80</a:t>
            </a:r>
            <a:endParaRPr lang="en-SG" sz="6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99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92</Words>
  <Application>Microsoft Office PowerPoint</Application>
  <PresentationFormat>Widescreen</PresentationFormat>
  <Paragraphs>52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微软雅黑</vt:lpstr>
      <vt:lpstr>Arial</vt:lpstr>
      <vt:lpstr>Arial-Rounded</vt:lpstr>
      <vt:lpstr>Calibri</vt:lpstr>
      <vt:lpstr>Calibri Light</vt:lpstr>
      <vt:lpstr>等线</vt:lpstr>
      <vt:lpstr>等线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Thị Hường Phạm</dc:creator>
  <cp:lastModifiedBy>MyPC</cp:lastModifiedBy>
  <cp:revision>106</cp:revision>
  <dcterms:created xsi:type="dcterms:W3CDTF">2020-08-15T03:21:16Z</dcterms:created>
  <dcterms:modified xsi:type="dcterms:W3CDTF">2022-05-15T12:31:26Z</dcterms:modified>
</cp:coreProperties>
</file>