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80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MyPC</cp:lastModifiedBy>
  <cp:revision>106</cp:revision>
  <dcterms:created xsi:type="dcterms:W3CDTF">2020-08-15T03:21:16Z</dcterms:created>
  <dcterms:modified xsi:type="dcterms:W3CDTF">2022-05-15T12:30:56Z</dcterms:modified>
</cp:coreProperties>
</file>