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96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  <p14:sldId id="296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8" d="100"/>
          <a:sy n="98" d="100"/>
        </p:scale>
        <p:origin x="78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03/05/2022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37: </a:t>
            </a:r>
          </a:p>
          <a:p>
            <a:pPr algn="ctr"/>
            <a:r>
              <a:rPr lang="en-GB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xmlns="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77772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76</Words>
  <Application>Microsoft Office PowerPoint</Application>
  <PresentationFormat>On-screen Show (16:9)</PresentationFormat>
  <Paragraphs>17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60</cp:revision>
  <dcterms:created xsi:type="dcterms:W3CDTF">2017-01-10T13:46:13Z</dcterms:created>
  <dcterms:modified xsi:type="dcterms:W3CDTF">2022-05-03T03:48:59Z</dcterms:modified>
</cp:coreProperties>
</file>