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2" r:id="rId2"/>
  </p:sldMasterIdLst>
  <p:notesMasterIdLst>
    <p:notesMasterId r:id="rId17"/>
  </p:notesMasterIdLst>
  <p:sldIdLst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61" r:id="rId11"/>
    <p:sldId id="257" r:id="rId12"/>
    <p:sldId id="258" r:id="rId13"/>
    <p:sldId id="259" r:id="rId14"/>
    <p:sldId id="260" r:id="rId15"/>
    <p:sldId id="263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4660"/>
  </p:normalViewPr>
  <p:slideViewPr>
    <p:cSldViewPr>
      <p:cViewPr varScale="1">
        <p:scale>
          <a:sx n="84" d="100"/>
          <a:sy n="84" d="100"/>
        </p:scale>
        <p:origin x="109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EDC7D-1E1E-4349-828F-C0F40F33BE3C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CA532-E81B-4B85-9680-B5DC6BE1C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49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1542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288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7252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6390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ECE7D54-0BC1-419A-A9EC-8120D648FD3C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879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31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289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098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72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807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346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176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04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1711745" y="6225655"/>
            <a:ext cx="309449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320012" y="6225655"/>
            <a:ext cx="309449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231643" y="6225655"/>
            <a:ext cx="30541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947968" y="6225655"/>
            <a:ext cx="302885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589553" y="6225655"/>
            <a:ext cx="306924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3434283" y="6225655"/>
            <a:ext cx="309449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2993954" y="6225655"/>
            <a:ext cx="309449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102973" y="6225655"/>
            <a:ext cx="30541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2526262" y="6225655"/>
            <a:ext cx="302885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8603053" y="6225655"/>
            <a:ext cx="306924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3843252" y="6225655"/>
            <a:ext cx="302885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6454324" y="6225656"/>
            <a:ext cx="309449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6062592" y="6225657"/>
            <a:ext cx="309449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8176863" y="6225657"/>
            <a:ext cx="309449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7736533" y="6225656"/>
            <a:ext cx="309449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6845553" y="6225656"/>
            <a:ext cx="30541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7268841" y="6225657"/>
            <a:ext cx="302885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5601421" y="6225657"/>
            <a:ext cx="306924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5149356" y="6225656"/>
            <a:ext cx="309449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4264828" y="6225657"/>
            <a:ext cx="30541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4688117" y="6225656"/>
            <a:ext cx="302885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2843" y="231784"/>
            <a:ext cx="569064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2843" y="921962"/>
            <a:ext cx="9138314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2954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772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568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29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39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5715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461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074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4223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968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48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5297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95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812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81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490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427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82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364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42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CE7D54-0BC1-419A-A9EC-8120D648FD3C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6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79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1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8.gif"/><Relationship Id="rId18" Type="http://schemas.openxmlformats.org/officeDocument/2006/relationships/image" Target="../media/image12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9.gif"/><Relationship Id="rId17" Type="http://schemas.openxmlformats.org/officeDocument/2006/relationships/image" Target="../media/image17.gif"/><Relationship Id="rId2" Type="http://schemas.openxmlformats.org/officeDocument/2006/relationships/audio" Target="../media/media2.mp3"/><Relationship Id="rId16" Type="http://schemas.openxmlformats.org/officeDocument/2006/relationships/image" Target="../media/image16.gif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19.xml"/><Relationship Id="rId5" Type="http://schemas.microsoft.com/office/2007/relationships/media" Target="../media/media4.mp3"/><Relationship Id="rId15" Type="http://schemas.openxmlformats.org/officeDocument/2006/relationships/image" Target="../media/image15.gif"/><Relationship Id="rId10" Type="http://schemas.openxmlformats.org/officeDocument/2006/relationships/audio" Target="../media/media6.mp3"/><Relationship Id="rId19" Type="http://schemas.openxmlformats.org/officeDocument/2006/relationships/image" Target="../media/image13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gif"/><Relationship Id="rId11" Type="http://schemas.openxmlformats.org/officeDocument/2006/relationships/image" Target="../media/image20.gif"/><Relationship Id="rId5" Type="http://schemas.openxmlformats.org/officeDocument/2006/relationships/audio" Target="../media/audio4.wav"/><Relationship Id="rId15" Type="http://schemas.openxmlformats.org/officeDocument/2006/relationships/image" Target="../media/image22.gif"/><Relationship Id="rId10" Type="http://schemas.openxmlformats.org/officeDocument/2006/relationships/image" Target="../media/image17.gif"/><Relationship Id="rId4" Type="http://schemas.openxmlformats.org/officeDocument/2006/relationships/audio" Target="../media/audio3.wav"/><Relationship Id="rId9" Type="http://schemas.openxmlformats.org/officeDocument/2006/relationships/image" Target="../media/image19.gif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8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gif"/><Relationship Id="rId11" Type="http://schemas.openxmlformats.org/officeDocument/2006/relationships/image" Target="../media/image21.png"/><Relationship Id="rId5" Type="http://schemas.openxmlformats.org/officeDocument/2006/relationships/image" Target="../media/image18.gif"/><Relationship Id="rId10" Type="http://schemas.openxmlformats.org/officeDocument/2006/relationships/image" Target="../media/image20.gif"/><Relationship Id="rId4" Type="http://schemas.openxmlformats.org/officeDocument/2006/relationships/audio" Target="../media/audio4.wav"/><Relationship Id="rId9" Type="http://schemas.openxmlformats.org/officeDocument/2006/relationships/image" Target="../media/image17.gif"/><Relationship Id="rId14" Type="http://schemas.openxmlformats.org/officeDocument/2006/relationships/image" Target="../media/image2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9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0.gif"/><Relationship Id="rId11" Type="http://schemas.openxmlformats.org/officeDocument/2006/relationships/image" Target="../media/image21.png"/><Relationship Id="rId5" Type="http://schemas.openxmlformats.org/officeDocument/2006/relationships/image" Target="../media/image18.gif"/><Relationship Id="rId10" Type="http://schemas.openxmlformats.org/officeDocument/2006/relationships/image" Target="../media/image17.gif"/><Relationship Id="rId4" Type="http://schemas.openxmlformats.org/officeDocument/2006/relationships/audio" Target="../media/audio4.wav"/><Relationship Id="rId9" Type="http://schemas.openxmlformats.org/officeDocument/2006/relationships/image" Target="../media/image19.gif"/><Relationship Id="rId14" Type="http://schemas.openxmlformats.org/officeDocument/2006/relationships/image" Target="../media/image2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20.gif"/><Relationship Id="rId12" Type="http://schemas.openxmlformats.org/officeDocument/2006/relationships/image" Target="../media/image2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5.gif"/><Relationship Id="rId11" Type="http://schemas.openxmlformats.org/officeDocument/2006/relationships/image" Target="../media/image17.gif"/><Relationship Id="rId5" Type="http://schemas.openxmlformats.org/officeDocument/2006/relationships/image" Target="../media/image18.gif"/><Relationship Id="rId15" Type="http://schemas.microsoft.com/office/2007/relationships/hdphoto" Target="../media/hdphoto1.wdp"/><Relationship Id="rId10" Type="http://schemas.openxmlformats.org/officeDocument/2006/relationships/image" Target="../media/image19.gif"/><Relationship Id="rId4" Type="http://schemas.openxmlformats.org/officeDocument/2006/relationships/audio" Target="../media/audio4.wav"/><Relationship Id="rId9" Type="http://schemas.openxmlformats.org/officeDocument/2006/relationships/image" Target="../media/image8.gif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84" y="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76162" y="1843385"/>
            <a:ext cx="46301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en-US" sz="6600" b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264" y="2379173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58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12666" y="2537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4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grpSp>
        <p:nvGrpSpPr>
          <p:cNvPr id="2" name="Group 7"/>
          <p:cNvGrpSpPr/>
          <p:nvPr/>
        </p:nvGrpSpPr>
        <p:grpSpPr>
          <a:xfrm>
            <a:off x="1676400" y="3581400"/>
            <a:ext cx="1047750" cy="1077218"/>
            <a:chOff x="2000250" y="3733800"/>
            <a:chExt cx="1047750" cy="1077218"/>
          </a:xfrm>
        </p:grpSpPr>
        <p:sp>
          <p:nvSpPr>
            <p:cNvPr id="4" name="TextBox 3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31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7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3429000" y="3570982"/>
            <a:ext cx="1047750" cy="1077218"/>
            <a:chOff x="2000250" y="3733800"/>
            <a:chExt cx="1047750" cy="1077218"/>
          </a:xfrm>
        </p:grpSpPr>
        <p:sp>
          <p:nvSpPr>
            <p:cNvPr id="10" name="TextBox 9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23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64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7" name="Group 11"/>
          <p:cNvGrpSpPr/>
          <p:nvPr/>
        </p:nvGrpSpPr>
        <p:grpSpPr>
          <a:xfrm>
            <a:off x="5257800" y="3570982"/>
            <a:ext cx="1030498" cy="1077218"/>
            <a:chOff x="2000250" y="3733800"/>
            <a:chExt cx="1030498" cy="1077218"/>
          </a:xfrm>
        </p:grpSpPr>
        <p:sp>
          <p:nvSpPr>
            <p:cNvPr id="13" name="TextBox 12"/>
            <p:cNvSpPr txBox="1"/>
            <p:nvPr/>
          </p:nvSpPr>
          <p:spPr>
            <a:xfrm>
              <a:off x="2268748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86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15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8" name="Group 14"/>
          <p:cNvGrpSpPr/>
          <p:nvPr/>
        </p:nvGrpSpPr>
        <p:grpSpPr>
          <a:xfrm>
            <a:off x="7162800" y="3570982"/>
            <a:ext cx="1047750" cy="1077218"/>
            <a:chOff x="2000250" y="3733800"/>
            <a:chExt cx="1047750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95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3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965382" y="4572000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38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3800" y="4530304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87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78418" y="4495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71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57540" y="4484687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92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" name="Picture 22" descr="0069.jpg"/>
          <p:cNvPicPr>
            <a:picLocks noChangeAspect="1"/>
          </p:cNvPicPr>
          <p:nvPr/>
        </p:nvPicPr>
        <p:blipFill>
          <a:blip r:embed="rId4"/>
          <a:srcRect l="7715" t="14444" r="9281" b="77295"/>
          <a:stretch>
            <a:fillRect/>
          </a:stretch>
        </p:blipFill>
        <p:spPr>
          <a:xfrm>
            <a:off x="1066800" y="2133600"/>
            <a:ext cx="72390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142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69.jpg"/>
          <p:cNvPicPr>
            <a:picLocks noChangeAspect="1"/>
          </p:cNvPicPr>
          <p:nvPr/>
        </p:nvPicPr>
        <p:blipFill>
          <a:blip r:embed="rId3"/>
          <a:srcRect l="7715" t="23333" r="7715" b="28889"/>
          <a:stretch>
            <a:fillRect/>
          </a:stretch>
        </p:blipFill>
        <p:spPr>
          <a:xfrm>
            <a:off x="-76200" y="0"/>
            <a:ext cx="9220200" cy="7040879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264404"/>
              </p:ext>
            </p:extLst>
          </p:nvPr>
        </p:nvGraphicFramePr>
        <p:xfrm>
          <a:off x="3048000" y="1143000"/>
          <a:ext cx="30480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49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-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25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24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685800" y="609600"/>
            <a:ext cx="1600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76600" y="609600"/>
            <a:ext cx="2362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91200" y="609600"/>
            <a:ext cx="1600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267700" y="618226"/>
            <a:ext cx="647700" cy="1725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85800" y="914400"/>
            <a:ext cx="1752600" cy="1725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19245" y="940279"/>
            <a:ext cx="1438455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67350" y="960410"/>
            <a:ext cx="3219450" cy="1581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6200" y="212598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thứ hai, tráng sĩ uống hết 24 bầu nước.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7122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9791"/>
            <a:ext cx="3022600" cy="1679991"/>
          </a:xfrm>
          <a:prstGeom prst="rect">
            <a:avLst/>
          </a:prstGeom>
        </p:spPr>
      </p:pic>
      <p:pic>
        <p:nvPicPr>
          <p:cNvPr id="5" name="Picture 4" descr="0069.jpg"/>
          <p:cNvPicPr>
            <a:picLocks noChangeAspect="1"/>
          </p:cNvPicPr>
          <p:nvPr/>
        </p:nvPicPr>
        <p:blipFill>
          <a:blip r:embed="rId4"/>
          <a:srcRect l="7715" t="72222" r="12413" b="7778"/>
          <a:stretch>
            <a:fillRect/>
          </a:stretch>
        </p:blipFill>
        <p:spPr>
          <a:xfrm>
            <a:off x="381000" y="1905000"/>
            <a:ext cx="8305800" cy="426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05400" y="4419600"/>
            <a:ext cx="1371600" cy="7620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22</a:t>
            </a:r>
            <a:endParaRPr lang="en-US" sz="36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3733800"/>
            <a:ext cx="1371600" cy="6858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45</a:t>
            </a:r>
            <a:endParaRPr lang="en-US" sz="36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3048000"/>
            <a:ext cx="1295400" cy="6858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89</a:t>
            </a:r>
            <a:endParaRPr lang="en-US" sz="36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9787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70.jpg"/>
          <p:cNvPicPr>
            <a:picLocks noChangeAspect="1"/>
          </p:cNvPicPr>
          <p:nvPr/>
        </p:nvPicPr>
        <p:blipFill>
          <a:blip r:embed="rId3"/>
          <a:srcRect l="9281" t="12222" r="9281" b="13333"/>
          <a:stretch>
            <a:fillRect/>
          </a:stretch>
        </p:blipFill>
        <p:spPr>
          <a:xfrm>
            <a:off x="533400" y="1066800"/>
            <a:ext cx="8382000" cy="5410200"/>
          </a:xfrm>
          <a:prstGeom prst="rect">
            <a:avLst/>
          </a:prstGeom>
        </p:spPr>
      </p:pic>
      <p:pic>
        <p:nvPicPr>
          <p:cNvPr id="6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0" y="0"/>
            <a:ext cx="3022600" cy="10668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038600" y="22860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572000" y="2133600"/>
            <a:ext cx="762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38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18098" y="3430438"/>
            <a:ext cx="8001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19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0" y="4876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45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9800" y="3581400"/>
            <a:ext cx="762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44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62800" y="50292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90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21590" y="4654024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64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33500" y="3390900"/>
            <a:ext cx="8382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70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837098" y="3732212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638800" y="37338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27166" y="51816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781300" y="2848874"/>
            <a:ext cx="762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36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2324100" y="37338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1638300" y="4882551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4038600" y="46482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3543300" y="31242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2120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026FAF9-361F-4904-8133-FE593B894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02"/>
            <a:ext cx="9141619" cy="737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5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76500" y="442174"/>
            <a:ext cx="2476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520" y="3301355"/>
            <a:ext cx="1683130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06" y="2284901"/>
            <a:ext cx="158115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241420" y="3027879"/>
            <a:ext cx="340995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571629" y="1276350"/>
            <a:ext cx="3023048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91915" y="3924301"/>
            <a:ext cx="31242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405342" y="408655"/>
            <a:ext cx="4894435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91" y="2690473"/>
            <a:ext cx="1683130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84634" y="3769123"/>
            <a:ext cx="340995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464485" y="-90342"/>
            <a:ext cx="6096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464485" y="1207860"/>
            <a:ext cx="6096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306050" y="1207860"/>
            <a:ext cx="6096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334750" y="1167754"/>
            <a:ext cx="6096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30605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8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7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996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496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7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72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72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892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392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36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46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46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56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56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3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49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49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4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4527650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767974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6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– 40 + 20 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4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4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4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87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4347068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+ 40 = ?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4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endParaRPr 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4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endParaRPr 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4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4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endParaRPr 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57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4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4338723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- 30 = 30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4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4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4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4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50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79" y="4428248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765720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93" y="4332084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57 - … = 20 + 30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45560" y="5440387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4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4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4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4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88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90500" y="171450"/>
            <a:ext cx="8877300" cy="645795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</a:t>
            </a:r>
          </a:p>
          <a:p>
            <a:pPr defTabSz="91440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chọn đáp án nào bạn hãy bấm vào củ cà rốt theo đáp án đó.</a:t>
            </a:r>
          </a:p>
          <a:p>
            <a:pPr defTabSz="91440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thỏ sẽ tự đi đến nhổ cà rốt và sẽ biết được đáp án đúng, sai.</a:t>
            </a:r>
          </a:p>
          <a:p>
            <a:pPr defTabSz="91440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cùng bấm vào bác nông dân sẽ ra đáp án đúng.</a:t>
            </a:r>
          </a:p>
          <a:p>
            <a:pPr defTabSz="91440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 vào màn hình qua slide chứa câu hỏi tiếp theo.</a:t>
            </a:r>
          </a:p>
        </p:txBody>
      </p:sp>
    </p:spTree>
    <p:extLst>
      <p:ext uri="{BB962C8B-B14F-4D97-AF65-F5344CB8AC3E}">
        <p14:creationId xmlns:p14="http://schemas.microsoft.com/office/powerpoint/2010/main" val="201770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90500" y="171450"/>
            <a:ext cx="8877300" cy="645795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sửa:</a:t>
            </a:r>
          </a:p>
          <a:p>
            <a:pPr defTabSz="914400"/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này mình làm sẵn 4 slide với thứ tự đáp án đúng lần lược theo slide là A,B,C,D </a:t>
            </a:r>
          </a:p>
          <a:p>
            <a:pPr defTabSz="914400"/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dựa theo câu hỏi mình soạn mà copy slide cho phù hợp nhé!</a:t>
            </a:r>
          </a:p>
          <a:p>
            <a:pPr defTabSz="914400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 : 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 và paste slide theo đáp án bạn soạn</a:t>
            </a:r>
          </a:p>
          <a:p>
            <a:pPr defTabSz="914400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Sửa nội dung trên bản câu hỏi và từng đáp án</a:t>
            </a:r>
          </a:p>
          <a:p>
            <a:pPr defTabSz="914400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 : 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</a:p>
          <a:p>
            <a:pPr defTabSz="914400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4 : 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lại TRỢ GIẢNG chia sẻ, like ủng hộ</a:t>
            </a:r>
          </a:p>
          <a:p>
            <a:pPr defTabSz="914400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5 : 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 ký kênh youtube TRỢ GIẢNG để cảm ơn a hi hi.</a:t>
            </a:r>
          </a:p>
        </p:txBody>
      </p:sp>
    </p:spTree>
    <p:extLst>
      <p:ext uri="{BB962C8B-B14F-4D97-AF65-F5344CB8AC3E}">
        <p14:creationId xmlns:p14="http://schemas.microsoft.com/office/powerpoint/2010/main" val="398280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1830" y="-44960"/>
            <a:ext cx="9293980" cy="1878374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2917" y="230000"/>
            <a:ext cx="2087571" cy="1328455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9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999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1361258">
            <a:off x="1056515" y="1072088"/>
            <a:ext cx="1725774" cy="510920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199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199" b="1">
                <a:latin typeface="Arial" pitchFamily="34" charset="0"/>
                <a:cs typeface="Arial" pitchFamily="34" charset="0"/>
              </a:rPr>
            </a:br>
            <a:r>
              <a:rPr lang="en-US" sz="3199" b="1"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27117" y="444179"/>
            <a:ext cx="7219004" cy="10926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</a:t>
            </a:r>
            <a:r>
              <a:rPr lang="en-US" sz="3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không</a:t>
            </a:r>
            <a:r>
              <a:rPr lang="en-US" sz="3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nhớ</a:t>
            </a:r>
            <a:r>
              <a:rPr lang="en-US" sz="3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</a:p>
          <a:p>
            <a:pPr algn="ctr">
              <a:spcBef>
                <a:spcPts val="600"/>
              </a:spcBef>
            </a:pPr>
            <a:r>
              <a:rPr lang="en-US" sz="3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34065" y="2062782"/>
            <a:ext cx="8742190" cy="1685907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6" y="3748689"/>
            <a:ext cx="7550331" cy="310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080069" y="6027260"/>
            <a:ext cx="2063932" cy="83074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9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3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 – 69</a:t>
            </a:r>
          </a:p>
          <a:p>
            <a:pPr algn="ctr"/>
            <a:r>
              <a:rPr lang="en-US" sz="239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endParaRPr lang="en-US" sz="239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7EE2B25-6E20-4E7B-8457-25A1CA5A8412}"/>
              </a:ext>
            </a:extLst>
          </p:cNvPr>
          <p:cNvSpPr txBox="1"/>
          <p:nvPr/>
        </p:nvSpPr>
        <p:spPr>
          <a:xfrm>
            <a:off x="3301343" y="2130752"/>
            <a:ext cx="2442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33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EE38C50-A64C-4617-A6EC-A2C6BFC9FC9D}"/>
              </a:ext>
            </a:extLst>
          </p:cNvPr>
          <p:cNvSpPr txBox="1"/>
          <p:nvPr/>
        </p:nvSpPr>
        <p:spPr>
          <a:xfrm>
            <a:off x="477086" y="2680183"/>
            <a:ext cx="8294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LuYỆn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CHUNG 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tiết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74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08aa6f9afe0e83499cc8410c27631a65e9fcbe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466</TotalTime>
  <Words>392</Words>
  <Application>Microsoft Office PowerPoint</Application>
  <PresentationFormat>On-screen Show (4:3)</PresentationFormat>
  <Paragraphs>89</Paragraphs>
  <Slides>14</Slides>
  <Notes>4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Arial-Rounded</vt:lpstr>
      <vt:lpstr>Calibri</vt:lpstr>
      <vt:lpstr>Calibri Light</vt:lpstr>
      <vt:lpstr>方正舒体</vt:lpstr>
      <vt:lpstr>Garamond</vt:lpstr>
      <vt:lpstr>Times New Roman</vt:lpstr>
      <vt:lpstr>Organic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Chủ đề 8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Vuong</dc:creator>
  <cp:lastModifiedBy>A</cp:lastModifiedBy>
  <cp:revision>68</cp:revision>
  <dcterms:created xsi:type="dcterms:W3CDTF">2020-08-14T12:58:13Z</dcterms:created>
  <dcterms:modified xsi:type="dcterms:W3CDTF">2022-04-11T03:55:42Z</dcterms:modified>
</cp:coreProperties>
</file>