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6"/>
  </p:notesMasterIdLst>
  <p:sldIdLst>
    <p:sldId id="374" r:id="rId11"/>
    <p:sldId id="340" r:id="rId12"/>
    <p:sldId id="375" r:id="rId13"/>
    <p:sldId id="317" r:id="rId14"/>
    <p:sldId id="300" r:id="rId15"/>
    <p:sldId id="376" r:id="rId16"/>
    <p:sldId id="377" r:id="rId17"/>
    <p:sldId id="378" r:id="rId18"/>
    <p:sldId id="379" r:id="rId19"/>
    <p:sldId id="366" r:id="rId20"/>
    <p:sldId id="368" r:id="rId21"/>
    <p:sldId id="369" r:id="rId22"/>
    <p:sldId id="381" r:id="rId23"/>
    <p:sldId id="382" r:id="rId24"/>
    <p:sldId id="383" r:id="rId25"/>
  </p:sldIdLst>
  <p:sldSz cx="12190413" cy="6859588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853F"/>
    <a:srgbClr val="EB666A"/>
    <a:srgbClr val="7AB9AE"/>
    <a:srgbClr val="E9A838"/>
    <a:srgbClr val="79CBD0"/>
    <a:srgbClr val="98AB21"/>
    <a:srgbClr val="345B40"/>
    <a:srgbClr val="393314"/>
    <a:srgbClr val="E95376"/>
    <a:srgbClr val="A27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45" autoAdjust="0"/>
    <p:restoredTop sz="97926" autoAdjust="0"/>
  </p:normalViewPr>
  <p:slideViewPr>
    <p:cSldViewPr snapToGrid="0" showGuides="1">
      <p:cViewPr varScale="1">
        <p:scale>
          <a:sx n="55" d="100"/>
          <a:sy n="55" d="100"/>
        </p:scale>
        <p:origin x="84" y="35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4-01T22:30:36.251" idx="1">
    <p:pos x="7679" y="73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26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703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502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68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496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68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496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913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40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9F2AF04-53FD-4614-91C0-1A64EEF05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0D1E4B20-6EB4-429D-B984-6591D471DE77}"/>
              </a:ext>
            </a:extLst>
          </p:cNvPr>
          <p:cNvGrpSpPr/>
          <p:nvPr/>
        </p:nvGrpSpPr>
        <p:grpSpPr>
          <a:xfrm>
            <a:off x="762674" y="2166454"/>
            <a:ext cx="10665099" cy="1754326"/>
            <a:chOff x="2271612" y="3483443"/>
            <a:chExt cx="8379493" cy="1378364"/>
          </a:xfrm>
          <a:solidFill>
            <a:srgbClr val="7AB9AE"/>
          </a:solidFill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313D2F4-399D-42F6-9CBA-481BFA0C45E6}"/>
                </a:ext>
              </a:extLst>
            </p:cNvPr>
            <p:cNvSpPr/>
            <p:nvPr/>
          </p:nvSpPr>
          <p:spPr>
            <a:xfrm>
              <a:off x="4070198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00226FD-A4AE-4F63-BBD5-10D59ACA44D5}"/>
                </a:ext>
              </a:extLst>
            </p:cNvPr>
            <p:cNvSpPr/>
            <p:nvPr/>
          </p:nvSpPr>
          <p:spPr>
            <a:xfrm>
              <a:off x="7666651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19D882C5-63E3-40C9-B74D-6E45FF589908}"/>
                </a:ext>
              </a:extLst>
            </p:cNvPr>
            <p:cNvSpPr txBox="1"/>
            <p:nvPr/>
          </p:nvSpPr>
          <p:spPr>
            <a:xfrm>
              <a:off x="2271612" y="3483443"/>
              <a:ext cx="8379493" cy="137836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400" spc="600">
                  <a:solidFill>
                    <a:srgbClr val="FF0000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HOẠT ĐỘNG TRẢI NGHIỆM</a:t>
              </a:r>
            </a:p>
            <a:p>
              <a:pPr algn="ctr"/>
              <a:r>
                <a:rPr lang="en-US" altLang="zh-CN" sz="5400" spc="600">
                  <a:solidFill>
                    <a:srgbClr val="FF0000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LỚP 1</a:t>
              </a:r>
              <a:endParaRPr lang="en-US" altLang="zh-CN" sz="5400" spc="600" dirty="0">
                <a:solidFill>
                  <a:srgbClr val="FF000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72162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id="{B6EEF865-0D08-4EFE-BC81-7F4ACD248FEC}"/>
              </a:ext>
            </a:extLst>
          </p:cNvPr>
          <p:cNvSpPr/>
          <p:nvPr/>
        </p:nvSpPr>
        <p:spPr>
          <a:xfrm rot="10800000">
            <a:off x="4237147" y="452762"/>
            <a:ext cx="4186849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A56902-8FD8-440D-AE0F-6955BF5A916C}"/>
              </a:ext>
            </a:extLst>
          </p:cNvPr>
          <p:cNvSpPr/>
          <p:nvPr/>
        </p:nvSpPr>
        <p:spPr>
          <a:xfrm>
            <a:off x="4303822" y="756444"/>
            <a:ext cx="3939225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ĐỘNG 2</a:t>
            </a:r>
            <a:endParaRPr lang="zh-CN" altLang="en-US" sz="4000" dirty="0">
              <a:solidFill>
                <a:schemeClr val="bg1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1959107" y="2445036"/>
            <a:ext cx="77075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>
                <a:solidFill>
                  <a:srgbClr val="C0000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CHIA SẺ CẢM XÚC</a:t>
            </a:r>
            <a:endParaRPr kumimoji="1" lang="zh-CN" altLang="en-US" sz="6600" dirty="0">
              <a:solidFill>
                <a:srgbClr val="C00000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73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-1"/>
            <a:ext cx="12190413" cy="68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31714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1" y="0"/>
            <a:ext cx="12190412" cy="686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0" y="-1"/>
            <a:ext cx="12190413" cy="686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1712"/>
          <a:stretch/>
        </p:blipFill>
        <p:spPr bwMode="auto">
          <a:xfrm>
            <a:off x="0" y="133349"/>
            <a:ext cx="12190413" cy="67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9" t="50000"/>
          <a:stretch/>
        </p:blipFill>
        <p:spPr bwMode="auto">
          <a:xfrm>
            <a:off x="0" y="0"/>
            <a:ext cx="12190413" cy="686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48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id="{B6EEF865-0D08-4EFE-BC81-7F4ACD248FEC}"/>
              </a:ext>
            </a:extLst>
          </p:cNvPr>
          <p:cNvSpPr/>
          <p:nvPr/>
        </p:nvSpPr>
        <p:spPr>
          <a:xfrm rot="10800000">
            <a:off x="4237147" y="452762"/>
            <a:ext cx="4005899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A56902-8FD8-440D-AE0F-6955BF5A916C}"/>
              </a:ext>
            </a:extLst>
          </p:cNvPr>
          <p:cNvSpPr/>
          <p:nvPr/>
        </p:nvSpPr>
        <p:spPr>
          <a:xfrm>
            <a:off x="4303822" y="756444"/>
            <a:ext cx="3939225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</a:t>
            </a:r>
            <a:r>
              <a:rPr kumimoji="1" lang="en-US" altLang="zh-CN" sz="400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ĐỘNG  </a:t>
            </a:r>
            <a:endParaRPr lang="zh-CN" altLang="en-US" sz="4000" dirty="0">
              <a:solidFill>
                <a:schemeClr val="bg1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3448050" y="2612038"/>
            <a:ext cx="46506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>
                <a:solidFill>
                  <a:srgbClr val="0070C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VẬN DỤNG</a:t>
            </a:r>
            <a:endParaRPr kumimoji="1" lang="zh-CN" altLang="en-US" sz="6600" dirty="0">
              <a:solidFill>
                <a:srgbClr val="0070C0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776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7838581_736599783801289_2413438033230830800_n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45" y="2354020"/>
            <a:ext cx="11901267" cy="45333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6" t="8255" r="3686"/>
          <a:stretch/>
        </p:blipFill>
        <p:spPr>
          <a:xfrm>
            <a:off x="9234336" y="488314"/>
            <a:ext cx="2269873" cy="2180859"/>
          </a:xfrm>
          <a:prstGeom prst="rect">
            <a:avLst/>
          </a:prstGeom>
        </p:spPr>
      </p:pic>
      <p:sp>
        <p:nvSpPr>
          <p:cNvPr id="3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329225" y="488314"/>
            <a:ext cx="8544327" cy="4594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kumimoji="1" lang="en-US" altLang="zh-CN" sz="4000"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Kể những việc em đã làm để </a:t>
            </a:r>
          </a:p>
          <a:p>
            <a:pPr>
              <a:lnSpc>
                <a:spcPct val="150000"/>
              </a:lnSpc>
            </a:pPr>
            <a:r>
              <a:rPr kumimoji="1" lang="en-US" altLang="zh-CN" sz="4000"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chăm sóc cây trong trường. 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kumimoji="1" lang="en-US" altLang="zh-CN" sz="4000"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Hát bài hát về thiên nhiên tươi đẹp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kumimoji="1" lang="en-US" altLang="zh-CN" sz="4000"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Làm thiệp hoặc vẽ tranh về cảnh </a:t>
            </a:r>
          </a:p>
          <a:p>
            <a:pPr>
              <a:lnSpc>
                <a:spcPct val="150000"/>
              </a:lnSpc>
            </a:pPr>
            <a:r>
              <a:rPr kumimoji="1" lang="en-US" altLang="zh-CN" sz="4000"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đẹp thiên nhiên quê em.</a:t>
            </a:r>
            <a:endParaRPr kumimoji="1" lang="zh-CN" altLang="en-US" sz="4000" dirty="0"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38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083"/>
            <a:ext cx="12190413" cy="441716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19" y="-162742"/>
            <a:ext cx="8688810" cy="17477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D458CD-F1CB-48E2-9348-AA316B8229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806" y="1401943"/>
            <a:ext cx="6478499" cy="295394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10C21E2-B31A-4AC6-9D1B-A4B7083733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5">
            <a:off x="2275655" y="3583681"/>
            <a:ext cx="4541291" cy="26401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892C55-6C7D-4877-A10F-6217439B9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3288" y="2572705"/>
            <a:ext cx="4039535" cy="4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4051" b="1">
                <a:solidFill>
                  <a:srgbClr val="7030A0"/>
                </a:solidFill>
                <a:latin typeface="Arial-SGK-TV" pitchFamily="2" charset="0"/>
                <a:ea typeface="隶书" panose="02010509060101010101" pitchFamily="49" charset="-122"/>
                <a:cs typeface="Arial-SGK-TV" pitchFamily="2" charset="0"/>
              </a:rPr>
              <a:t>Chúc các con chăm ngoan, học giỏi</a:t>
            </a:r>
            <a:endParaRPr lang="zh-CN" altLang="en-US" sz="4051" b="1" dirty="0">
              <a:solidFill>
                <a:srgbClr val="7030A0"/>
              </a:solidFill>
              <a:latin typeface="Arial-SGK-TV" pitchFamily="2" charset="0"/>
              <a:ea typeface="隶书" panose="02010509060101010101" pitchFamily="49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17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9F2AF04-53FD-4614-91C0-1A64EEF05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5" name="TextBox 4">
            <a:extLst>
              <a:ext uri="{FF2B5EF4-FFF2-40B4-BE49-F238E27FC236}">
                <a16:creationId xmlns:a16="http://schemas.microsoft.com/office/drawing/2014/main" id="{7B4D2B6D-FA94-4C3A-956C-4EFEA2A8C38D}"/>
              </a:ext>
            </a:extLst>
          </p:cNvPr>
          <p:cNvSpPr txBox="1"/>
          <p:nvPr/>
        </p:nvSpPr>
        <p:spPr>
          <a:xfrm>
            <a:off x="4337210" y="803509"/>
            <a:ext cx="40382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spc="600">
                <a:solidFill>
                  <a:srgbClr val="EB666A"/>
                </a:solidFill>
                <a:latin typeface="Arial-SGK-TV" pitchFamily="2" charset="0"/>
                <a:ea typeface="华文琥珀" panose="02010800040101010101" pitchFamily="2" charset="-122"/>
                <a:cs typeface="Arial-SGK-TV" pitchFamily="2" charset="0"/>
              </a:rPr>
              <a:t>BÀI 19</a:t>
            </a:r>
            <a:endParaRPr lang="en-US" altLang="zh-CN" sz="8800" spc="600" dirty="0">
              <a:solidFill>
                <a:srgbClr val="EB666A"/>
              </a:solidFill>
              <a:latin typeface="Arial-SGK-TV" pitchFamily="2" charset="0"/>
              <a:ea typeface="华文琥珀" panose="02010800040101010101" pitchFamily="2" charset="-122"/>
              <a:cs typeface="Arial-SGK-TV" pitchFamily="2" charset="0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D1E4B20-6EB4-429D-B984-6591D471DE77}"/>
              </a:ext>
            </a:extLst>
          </p:cNvPr>
          <p:cNvGrpSpPr/>
          <p:nvPr/>
        </p:nvGrpSpPr>
        <p:grpSpPr>
          <a:xfrm>
            <a:off x="1248373" y="2166454"/>
            <a:ext cx="9693679" cy="1754326"/>
            <a:chOff x="2653223" y="3483443"/>
            <a:chExt cx="7616256" cy="1378364"/>
          </a:xfrm>
          <a:solidFill>
            <a:srgbClr val="7AB9AE"/>
          </a:solidFill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313D2F4-399D-42F6-9CBA-481BFA0C45E6}"/>
                </a:ext>
              </a:extLst>
            </p:cNvPr>
            <p:cNvSpPr/>
            <p:nvPr/>
          </p:nvSpPr>
          <p:spPr>
            <a:xfrm>
              <a:off x="4070198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00226FD-A4AE-4F63-BBD5-10D59ACA44D5}"/>
                </a:ext>
              </a:extLst>
            </p:cNvPr>
            <p:cNvSpPr/>
            <p:nvPr/>
          </p:nvSpPr>
          <p:spPr>
            <a:xfrm>
              <a:off x="7666651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19D882C5-63E3-40C9-B74D-6E45FF589908}"/>
                </a:ext>
              </a:extLst>
            </p:cNvPr>
            <p:cNvSpPr txBox="1"/>
            <p:nvPr/>
          </p:nvSpPr>
          <p:spPr>
            <a:xfrm>
              <a:off x="2653223" y="3483443"/>
              <a:ext cx="7616256" cy="137836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400" spc="600" dirty="0">
                  <a:solidFill>
                    <a:srgbClr val="C00000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THIÊN NHIÊN T</a:t>
              </a:r>
              <a:r>
                <a:rPr lang="vi-VN" altLang="zh-CN" sz="5400" spc="600" dirty="0">
                  <a:solidFill>
                    <a:srgbClr val="C00000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ƯƠI</a:t>
              </a:r>
              <a:r>
                <a:rPr lang="en-US" altLang="zh-CN" sz="5400" spc="600" dirty="0">
                  <a:solidFill>
                    <a:srgbClr val="C00000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 ĐẸP</a:t>
              </a:r>
            </a:p>
            <a:p>
              <a:pPr algn="ctr"/>
              <a:r>
                <a:rPr lang="en-US" altLang="zh-CN" sz="5400" spc="600">
                  <a:solidFill>
                    <a:srgbClr val="C00000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QUÊ EM </a:t>
              </a:r>
              <a:endParaRPr lang="en-US" altLang="zh-CN" sz="5400" spc="600" dirty="0">
                <a:solidFill>
                  <a:srgbClr val="C0000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90907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3327730" y="2163252"/>
            <a:ext cx="509626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>
                <a:solidFill>
                  <a:srgbClr val="C0000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KHỞI ĐỘNG</a:t>
            </a:r>
            <a:endParaRPr kumimoji="1" lang="zh-CN" altLang="en-US" sz="6600" dirty="0">
              <a:solidFill>
                <a:srgbClr val="C00000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768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id="{B6EEF865-0D08-4EFE-BC81-7F4ACD248FEC}"/>
              </a:ext>
            </a:extLst>
          </p:cNvPr>
          <p:cNvSpPr/>
          <p:nvPr/>
        </p:nvSpPr>
        <p:spPr>
          <a:xfrm rot="10800000">
            <a:off x="4237147" y="452762"/>
            <a:ext cx="4005899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A56902-8FD8-440D-AE0F-6955BF5A916C}"/>
              </a:ext>
            </a:extLst>
          </p:cNvPr>
          <p:cNvSpPr/>
          <p:nvPr/>
        </p:nvSpPr>
        <p:spPr>
          <a:xfrm>
            <a:off x="4303822" y="756444"/>
            <a:ext cx="3939225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ĐỘNG 1</a:t>
            </a:r>
            <a:endParaRPr lang="zh-CN" altLang="en-US" sz="4000" dirty="0">
              <a:solidFill>
                <a:schemeClr val="bg1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1732890" y="2432193"/>
            <a:ext cx="87246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>
                <a:solidFill>
                  <a:srgbClr val="0070C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KHÁM PHÁ - KẾT NỐI</a:t>
            </a:r>
            <a:endParaRPr kumimoji="1" lang="zh-CN" altLang="en-US" sz="6600" dirty="0">
              <a:solidFill>
                <a:srgbClr val="0070C0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502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413" cy="6859587"/>
          </a:xfrm>
          <a:prstGeom prst="rect">
            <a:avLst/>
          </a:prstGeom>
        </p:spPr>
      </p:pic>
      <p:sp>
        <p:nvSpPr>
          <p:cNvPr id="12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316198" y="481059"/>
            <a:ext cx="75151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000">
                <a:solidFill>
                  <a:srgbClr val="C0000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động 1: Kể tên một số loại </a:t>
            </a:r>
          </a:p>
          <a:p>
            <a:r>
              <a:rPr kumimoji="1" lang="en-US" altLang="zh-CN" sz="4000">
                <a:solidFill>
                  <a:srgbClr val="C0000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cây ở nơi em sống</a:t>
            </a:r>
            <a:endParaRPr kumimoji="1" lang="zh-CN" altLang="en-US" sz="4000" dirty="0">
              <a:solidFill>
                <a:srgbClr val="C00000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2027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4142190" y="0"/>
            <a:ext cx="28087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000">
                <a:solidFill>
                  <a:srgbClr val="C0000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Cây ăn quả</a:t>
            </a:r>
            <a:endParaRPr kumimoji="1" lang="zh-CN" altLang="en-US" sz="4000" dirty="0">
              <a:solidFill>
                <a:srgbClr val="C00000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pic>
        <p:nvPicPr>
          <p:cNvPr id="1026" name="Picture 2" descr="Cây xoài - Cây Xanh Gia Ph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20" y="778048"/>
            <a:ext cx="4270375" cy="320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ả cây nhãn (16 mẫu) - Tập làm văn lớp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972" y="3981008"/>
            <a:ext cx="5239441" cy="274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y trình để có trái chôm chôm chất lượng c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308" y="3682050"/>
            <a:ext cx="4066491" cy="31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ây táo đẹp nhấ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541" y="779752"/>
            <a:ext cx="5131221" cy="294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8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4142190" y="0"/>
            <a:ext cx="33794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000">
                <a:solidFill>
                  <a:srgbClr val="C0000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Cây bóng mát</a:t>
            </a:r>
            <a:endParaRPr kumimoji="1" lang="zh-CN" altLang="en-US" sz="4000" dirty="0">
              <a:solidFill>
                <a:srgbClr val="C00000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pic>
        <p:nvPicPr>
          <p:cNvPr id="2050" name="Picture 2" descr="Cây Bàng Nhớt (Bàng Lá To, Bàng Việt Nam) | Cây Xanh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737"/>
            <a:ext cx="3671047" cy="454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ây Sấ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80"/>
          <a:stretch/>
        </p:blipFill>
        <p:spPr bwMode="auto">
          <a:xfrm>
            <a:off x="8609293" y="1066737"/>
            <a:ext cx="3509681" cy="461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ả cây phượng lớp 4 - Kho văn mẫ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047" y="707886"/>
            <a:ext cx="4938246" cy="52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67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4142190" y="0"/>
            <a:ext cx="3608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000">
                <a:solidFill>
                  <a:srgbClr val="C0000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Cây lương thực</a:t>
            </a:r>
            <a:endParaRPr kumimoji="1" lang="zh-CN" altLang="en-US" sz="4000" dirty="0">
              <a:solidFill>
                <a:srgbClr val="C00000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3" name="AutoShape 2" descr="Đặc điểm thực vật của cây lúa, Nông Việt Phá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Cây lúa với đời sống người Việt Nam - Văn bản thuyết minh - Ngữ văn 9 |  Hoc360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51329"/>
            <a:ext cx="4241613" cy="272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rồng và chăm sóc cây ngô ( Bắp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809" y="786338"/>
            <a:ext cx="4715437" cy="277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ách trồng Khoai Lang lấy củ to ngon BỰ chà bá trên đ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29" y="3279869"/>
            <a:ext cx="4866527" cy="284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ách trồng Đậu Đen theo kỹ thuật của &quot;Thần nông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882" y="3707945"/>
            <a:ext cx="4472081" cy="298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65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4142190" y="0"/>
            <a:ext cx="2095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000">
                <a:solidFill>
                  <a:srgbClr val="C0000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Cây hoa</a:t>
            </a:r>
            <a:endParaRPr kumimoji="1" lang="zh-CN" altLang="en-US" sz="4000" dirty="0">
              <a:solidFill>
                <a:srgbClr val="C00000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3" name="AutoShape 2" descr="Đặc điểm thực vật của cây lúa, Nông Việt Phá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Cây Đào ngày Tết và những bí mật vô cùng thú vị có thể bạn chưa bi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43" y="401267"/>
            <a:ext cx="3960627" cy="307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ây mai vàng giá 1 tỷ đồng - VietNam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306" y="816952"/>
            <a:ext cx="4310406" cy="287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ây Hoa Hồng - Nguồn gốc, đặc điểm, phân loại và ý nghĩ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712" y="401267"/>
            <a:ext cx="3932701" cy="294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Giống Hoa Cú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73" y="3587469"/>
            <a:ext cx="4299492" cy="322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oa đồng tiền - Cách trồng và chăm sóc bội thu vụ Tết - Sfar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430" y="3376313"/>
            <a:ext cx="4508515" cy="34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43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4314</TotalTime>
  <Words>112</Words>
  <Application>Microsoft Office PowerPoint</Application>
  <PresentationFormat>Tùy chỉnh</PresentationFormat>
  <Paragraphs>33</Paragraphs>
  <Slides>15</Slides>
  <Notes>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10</vt:i4>
      </vt:variant>
      <vt:variant>
        <vt:lpstr>Tiêu đề Bản chiếu</vt:lpstr>
      </vt:variant>
      <vt:variant>
        <vt:i4>15</vt:i4>
      </vt:variant>
    </vt:vector>
  </HeadingPairs>
  <TitlesOfParts>
    <vt:vector size="35" baseType="lpstr">
      <vt:lpstr>等线</vt:lpstr>
      <vt:lpstr>等线 Light</vt:lpstr>
      <vt:lpstr>Arial</vt:lpstr>
      <vt:lpstr>Arial-SGK-TV</vt:lpstr>
      <vt:lpstr>Calibri</vt:lpstr>
      <vt:lpstr>Impact</vt:lpstr>
      <vt:lpstr>ITC Avant Garde Std Bk</vt:lpstr>
      <vt:lpstr>LiHei Pro</vt:lpstr>
      <vt:lpstr>Signika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通用ppt</dc:title>
  <dc:creator>lzj</dc:creator>
  <cp:lastModifiedBy>Windows 10</cp:lastModifiedBy>
  <cp:revision>2446</cp:revision>
  <dcterms:created xsi:type="dcterms:W3CDTF">2015-12-01T09:06:39Z</dcterms:created>
  <dcterms:modified xsi:type="dcterms:W3CDTF">2022-04-04T00:23:38Z</dcterms:modified>
</cp:coreProperties>
</file>