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8"/>
  </p:notesMasterIdLst>
  <p:sldIdLst>
    <p:sldId id="256" r:id="rId2"/>
    <p:sldId id="283" r:id="rId3"/>
    <p:sldId id="293" r:id="rId4"/>
    <p:sldId id="285" r:id="rId5"/>
    <p:sldId id="258" r:id="rId6"/>
    <p:sldId id="257" r:id="rId7"/>
    <p:sldId id="286" r:id="rId8"/>
    <p:sldId id="263" r:id="rId9"/>
    <p:sldId id="287" r:id="rId10"/>
    <p:sldId id="288" r:id="rId11"/>
    <p:sldId id="289" r:id="rId12"/>
    <p:sldId id="282" r:id="rId13"/>
    <p:sldId id="290" r:id="rId14"/>
    <p:sldId id="291" r:id="rId15"/>
    <p:sldId id="262" r:id="rId16"/>
    <p:sldId id="292"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Mali" panose="020B0604020202020204" charset="-34"/>
      <p:regular r:id="rId23"/>
      <p:bold r:id="rId24"/>
      <p:italic r:id="rId25"/>
      <p:boldItalic r:id="rId26"/>
    </p:embeddedFont>
    <p:embeddedFont>
      <p:font typeface="Mali SemiBold" panose="020B0604020202020204" charset="-34"/>
      <p:regular r:id="rId27"/>
      <p:bold r:id="rId28"/>
      <p:italic r:id="rId29"/>
      <p:boldItalic r:id="rId30"/>
    </p:embeddedFont>
    <p:embeddedFont>
      <p:font typeface="Nunito Light"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C8C6CF-1DC6-4504-871A-BBF90EA452A2}">
  <a:tblStyle styleId="{1FC8C6CF-1DC6-4504-871A-BBF90EA452A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60"/>
  </p:normalViewPr>
  <p:slideViewPr>
    <p:cSldViewPr snapToGrid="0" showGuides="1">
      <p:cViewPr varScale="1">
        <p:scale>
          <a:sx n="83" d="100"/>
          <a:sy n="83" d="100"/>
        </p:scale>
        <p:origin x="9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786415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13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25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957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07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28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1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85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83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3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2881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2"/>
        <p:cNvGrpSpPr/>
        <p:nvPr/>
      </p:nvGrpSpPr>
      <p:grpSpPr>
        <a:xfrm>
          <a:off x="0" y="0"/>
          <a:ext cx="0" cy="0"/>
          <a:chOff x="0" y="0"/>
          <a:chExt cx="0" cy="0"/>
        </a:xfrm>
      </p:grpSpPr>
      <p:sp>
        <p:nvSpPr>
          <p:cNvPr id="113" name="Google Shape;113;p4"/>
          <p:cNvSpPr txBox="1">
            <a:spLocks noGrp="1"/>
          </p:cNvSpPr>
          <p:nvPr>
            <p:ph type="body" idx="1"/>
          </p:nvPr>
        </p:nvSpPr>
        <p:spPr>
          <a:xfrm>
            <a:off x="1652750" y="2161800"/>
            <a:ext cx="5838300" cy="819900"/>
          </a:xfrm>
          <a:prstGeom prst="rect">
            <a:avLst/>
          </a:prstGeom>
        </p:spPr>
        <p:txBody>
          <a:bodyPr spcFirstLastPara="1" wrap="square" lIns="0" tIns="0" rIns="0" bIns="0" anchor="ctr" anchorCtr="0">
            <a:noAutofit/>
          </a:bodyPr>
          <a:lstStyle>
            <a:lvl1pPr marL="457200" lvl="0" indent="-406400" algn="ctr" rtl="0">
              <a:lnSpc>
                <a:spcPct val="115000"/>
              </a:lnSpc>
              <a:spcBef>
                <a:spcPts val="600"/>
              </a:spcBef>
              <a:spcAft>
                <a:spcPts val="0"/>
              </a:spcAft>
              <a:buSzPts val="2800"/>
              <a:buFont typeface="Mali"/>
              <a:buChar char="✘"/>
              <a:defRPr sz="2800">
                <a:latin typeface="Mali"/>
                <a:ea typeface="Mali"/>
                <a:cs typeface="Mali"/>
                <a:sym typeface="Mali"/>
              </a:defRPr>
            </a:lvl1pPr>
            <a:lvl2pPr marL="914400" lvl="1" indent="-406400" algn="ctr" rtl="0">
              <a:lnSpc>
                <a:spcPct val="115000"/>
              </a:lnSpc>
              <a:spcBef>
                <a:spcPts val="1000"/>
              </a:spcBef>
              <a:spcAft>
                <a:spcPts val="0"/>
              </a:spcAft>
              <a:buSzPts val="2800"/>
              <a:buFont typeface="Mali"/>
              <a:buChar char="-"/>
              <a:defRPr sz="2800">
                <a:latin typeface="Mali"/>
                <a:ea typeface="Mali"/>
                <a:cs typeface="Mali"/>
                <a:sym typeface="Mali"/>
              </a:defRPr>
            </a:lvl2pPr>
            <a:lvl3pPr marL="1371600" lvl="2" indent="-406400" algn="ctr" rtl="0">
              <a:lnSpc>
                <a:spcPct val="115000"/>
              </a:lnSpc>
              <a:spcBef>
                <a:spcPts val="1000"/>
              </a:spcBef>
              <a:spcAft>
                <a:spcPts val="0"/>
              </a:spcAft>
              <a:buSzPts val="2800"/>
              <a:buFont typeface="Mali"/>
              <a:buChar char="-"/>
              <a:defRPr sz="2800">
                <a:latin typeface="Mali"/>
                <a:ea typeface="Mali"/>
                <a:cs typeface="Mali"/>
                <a:sym typeface="Mali"/>
              </a:defRPr>
            </a:lvl3pPr>
            <a:lvl4pPr marL="1828800" lvl="3" indent="-406400" algn="ctr" rtl="0">
              <a:lnSpc>
                <a:spcPct val="115000"/>
              </a:lnSpc>
              <a:spcBef>
                <a:spcPts val="1000"/>
              </a:spcBef>
              <a:spcAft>
                <a:spcPts val="0"/>
              </a:spcAft>
              <a:buSzPts val="2800"/>
              <a:buFont typeface="Mali"/>
              <a:buChar char="●"/>
              <a:defRPr sz="2800">
                <a:latin typeface="Mali"/>
                <a:ea typeface="Mali"/>
                <a:cs typeface="Mali"/>
                <a:sym typeface="Mali"/>
              </a:defRPr>
            </a:lvl4pPr>
            <a:lvl5pPr marL="2286000" lvl="4" indent="-406400" algn="ctr" rtl="0">
              <a:lnSpc>
                <a:spcPct val="115000"/>
              </a:lnSpc>
              <a:spcBef>
                <a:spcPts val="1000"/>
              </a:spcBef>
              <a:spcAft>
                <a:spcPts val="0"/>
              </a:spcAft>
              <a:buSzPts val="2800"/>
              <a:buFont typeface="Mali"/>
              <a:buChar char="○"/>
              <a:defRPr sz="2800">
                <a:latin typeface="Mali"/>
                <a:ea typeface="Mali"/>
                <a:cs typeface="Mali"/>
                <a:sym typeface="Mali"/>
              </a:defRPr>
            </a:lvl5pPr>
            <a:lvl6pPr marL="2743200" lvl="5" indent="-406400" algn="ctr" rtl="0">
              <a:lnSpc>
                <a:spcPct val="115000"/>
              </a:lnSpc>
              <a:spcBef>
                <a:spcPts val="1000"/>
              </a:spcBef>
              <a:spcAft>
                <a:spcPts val="0"/>
              </a:spcAft>
              <a:buSzPts val="2800"/>
              <a:buFont typeface="Mali"/>
              <a:buChar char="■"/>
              <a:defRPr sz="2800">
                <a:latin typeface="Mali"/>
                <a:ea typeface="Mali"/>
                <a:cs typeface="Mali"/>
                <a:sym typeface="Mali"/>
              </a:defRPr>
            </a:lvl6pPr>
            <a:lvl7pPr marL="3200400" lvl="6" indent="-406400" algn="ctr" rtl="0">
              <a:lnSpc>
                <a:spcPct val="115000"/>
              </a:lnSpc>
              <a:spcBef>
                <a:spcPts val="1000"/>
              </a:spcBef>
              <a:spcAft>
                <a:spcPts val="0"/>
              </a:spcAft>
              <a:buSzPts val="2800"/>
              <a:buFont typeface="Mali"/>
              <a:buChar char="●"/>
              <a:defRPr sz="2800">
                <a:latin typeface="Mali"/>
                <a:ea typeface="Mali"/>
                <a:cs typeface="Mali"/>
                <a:sym typeface="Mali"/>
              </a:defRPr>
            </a:lvl7pPr>
            <a:lvl8pPr marL="3657600" lvl="7" indent="-406400" algn="ctr" rtl="0">
              <a:lnSpc>
                <a:spcPct val="115000"/>
              </a:lnSpc>
              <a:spcBef>
                <a:spcPts val="1000"/>
              </a:spcBef>
              <a:spcAft>
                <a:spcPts val="0"/>
              </a:spcAft>
              <a:buSzPts val="2800"/>
              <a:buFont typeface="Mali"/>
              <a:buChar char="○"/>
              <a:defRPr sz="2800">
                <a:latin typeface="Mali"/>
                <a:ea typeface="Mali"/>
                <a:cs typeface="Mali"/>
                <a:sym typeface="Mali"/>
              </a:defRPr>
            </a:lvl8pPr>
            <a:lvl9pPr marL="4114800" lvl="8" indent="-406400" algn="ctr">
              <a:lnSpc>
                <a:spcPct val="115000"/>
              </a:lnSpc>
              <a:spcBef>
                <a:spcPts val="1000"/>
              </a:spcBef>
              <a:spcAft>
                <a:spcPts val="1000"/>
              </a:spcAft>
              <a:buSzPts val="2800"/>
              <a:buFont typeface="Mali"/>
              <a:buChar char="■"/>
              <a:defRPr sz="2800">
                <a:latin typeface="Mali"/>
                <a:ea typeface="Mali"/>
                <a:cs typeface="Mali"/>
                <a:sym typeface="Mali"/>
              </a:defRPr>
            </a:lvl9pPr>
          </a:lstStyle>
          <a:p>
            <a:endParaRPr/>
          </a:p>
        </p:txBody>
      </p:sp>
      <p:sp>
        <p:nvSpPr>
          <p:cNvPr id="114" name="Google Shape;114;p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4" name="Google Shape;354;p7"/>
          <p:cNvSpPr txBox="1">
            <a:spLocks noGrp="1"/>
          </p:cNvSpPr>
          <p:nvPr>
            <p:ph type="body" idx="1"/>
          </p:nvPr>
        </p:nvSpPr>
        <p:spPr>
          <a:xfrm>
            <a:off x="829000"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5" name="Google Shape;355;p7"/>
          <p:cNvSpPr txBox="1">
            <a:spLocks noGrp="1"/>
          </p:cNvSpPr>
          <p:nvPr>
            <p:ph type="body" idx="2"/>
          </p:nvPr>
        </p:nvSpPr>
        <p:spPr>
          <a:xfrm>
            <a:off x="4513595"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6" name="Google Shape;356;p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rot="-5400000" flipH="1">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rot="-5400000" flipH="1">
              <a:off x="9848714" y="1201031"/>
              <a:ext cx="196383" cy="2982574"/>
              <a:chOff x="1447800" y="152400"/>
              <a:chExt cx="318597" cy="4838699"/>
            </a:xfrm>
          </p:grpSpPr>
          <p:sp>
            <p:nvSpPr>
              <p:cNvPr id="402" name="Google Shape;402;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rot="-5400000" flipH="1">
              <a:off x="9689113" y="1336426"/>
              <a:ext cx="196383" cy="2982574"/>
              <a:chOff x="1600200" y="152400"/>
              <a:chExt cx="318597" cy="4838699"/>
            </a:xfrm>
          </p:grpSpPr>
          <p:sp>
            <p:nvSpPr>
              <p:cNvPr id="405" name="Google Shape;405;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rot="-5400000" flipH="1">
              <a:off x="9944475" y="1471836"/>
              <a:ext cx="196383" cy="2982574"/>
              <a:chOff x="533400" y="152400"/>
              <a:chExt cx="318597" cy="4838699"/>
            </a:xfrm>
          </p:grpSpPr>
          <p:sp>
            <p:nvSpPr>
              <p:cNvPr id="408" name="Google Shape;408;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rot="-5400000" flipH="1">
              <a:off x="9752954" y="1607231"/>
              <a:ext cx="196383" cy="2982574"/>
              <a:chOff x="685800" y="152400"/>
              <a:chExt cx="318597" cy="4838699"/>
            </a:xfrm>
          </p:grpSpPr>
          <p:sp>
            <p:nvSpPr>
              <p:cNvPr id="411" name="Google Shape;411;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rot="-5400000" flipH="1">
              <a:off x="9816794" y="1954222"/>
              <a:ext cx="196383" cy="2982574"/>
              <a:chOff x="990600" y="152400"/>
              <a:chExt cx="318597" cy="4838699"/>
            </a:xfrm>
          </p:grpSpPr>
          <p:sp>
            <p:nvSpPr>
              <p:cNvPr id="414" name="Google Shape;414;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rot="-5400000" flipH="1">
              <a:off x="9752954" y="2089589"/>
              <a:ext cx="196383" cy="2982574"/>
              <a:chOff x="3663063" y="152400"/>
              <a:chExt cx="318597" cy="4838699"/>
            </a:xfrm>
          </p:grpSpPr>
          <p:sp>
            <p:nvSpPr>
              <p:cNvPr id="417" name="Google Shape;417;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rot="-5400000" flipH="1">
              <a:off x="9880634" y="2225013"/>
              <a:ext cx="196383" cy="2982574"/>
              <a:chOff x="1295400" y="152400"/>
              <a:chExt cx="318597" cy="4838699"/>
            </a:xfrm>
          </p:grpSpPr>
          <p:sp>
            <p:nvSpPr>
              <p:cNvPr id="420" name="Google Shape;420;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rot="-5400000" flipH="1">
              <a:off x="9848714" y="2361002"/>
              <a:ext cx="196383" cy="2982574"/>
              <a:chOff x="1447800" y="152400"/>
              <a:chExt cx="318597" cy="4838699"/>
            </a:xfrm>
          </p:grpSpPr>
          <p:sp>
            <p:nvSpPr>
              <p:cNvPr id="423" name="Google Shape;423;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rot="-5400000" flipH="1">
              <a:off x="9721033" y="2496397"/>
              <a:ext cx="196383" cy="2982574"/>
              <a:chOff x="1600200" y="152400"/>
              <a:chExt cx="318597" cy="4838699"/>
            </a:xfrm>
          </p:grpSpPr>
          <p:sp>
            <p:nvSpPr>
              <p:cNvPr id="426" name="Google Shape;426;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rot="-5400000" flipH="1">
              <a:off x="9625273" y="2631806"/>
              <a:ext cx="196383" cy="2982574"/>
              <a:chOff x="533400" y="152400"/>
              <a:chExt cx="318597" cy="4838699"/>
            </a:xfrm>
          </p:grpSpPr>
          <p:sp>
            <p:nvSpPr>
              <p:cNvPr id="429" name="Google Shape;429;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rot="-5400000" flipH="1">
              <a:off x="9657193" y="2767202"/>
              <a:ext cx="196383" cy="2982574"/>
              <a:chOff x="685800" y="152400"/>
              <a:chExt cx="318597" cy="4838699"/>
            </a:xfrm>
          </p:grpSpPr>
          <p:sp>
            <p:nvSpPr>
              <p:cNvPr id="432" name="Google Shape;432;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rot="-5400000" flipH="1">
              <a:off x="9816794" y="2902597"/>
              <a:ext cx="196383" cy="2982574"/>
              <a:chOff x="838200" y="152400"/>
              <a:chExt cx="318597" cy="4838699"/>
            </a:xfrm>
          </p:grpSpPr>
          <p:sp>
            <p:nvSpPr>
              <p:cNvPr id="435" name="Google Shape;435;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rot="-5400000" flipH="1">
              <a:off x="9625273" y="3037992"/>
              <a:ext cx="196383" cy="2982574"/>
              <a:chOff x="990600" y="152400"/>
              <a:chExt cx="318597" cy="4838699"/>
            </a:xfrm>
          </p:grpSpPr>
          <p:sp>
            <p:nvSpPr>
              <p:cNvPr id="438" name="Google Shape;438;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rot="-5400000" flipH="1">
              <a:off x="9944475" y="3173359"/>
              <a:ext cx="196383" cy="2982574"/>
              <a:chOff x="3663063" y="152400"/>
              <a:chExt cx="318597" cy="4838699"/>
            </a:xfrm>
          </p:grpSpPr>
          <p:sp>
            <p:nvSpPr>
              <p:cNvPr id="441" name="Google Shape;441;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rot="-5400000" flipH="1">
              <a:off x="9784874" y="3308783"/>
              <a:ext cx="196383" cy="2982574"/>
              <a:chOff x="1295400" y="152400"/>
              <a:chExt cx="318597" cy="4838699"/>
            </a:xfrm>
          </p:grpSpPr>
          <p:sp>
            <p:nvSpPr>
              <p:cNvPr id="444" name="Google Shape;444;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6"/>
        <p:cNvGrpSpPr/>
        <p:nvPr/>
      </p:nvGrpSpPr>
      <p:grpSpPr>
        <a:xfrm>
          <a:off x="0" y="0"/>
          <a:ext cx="0" cy="0"/>
          <a:chOff x="0" y="0"/>
          <a:chExt cx="0" cy="0"/>
        </a:xfrm>
      </p:grpSpPr>
      <p:sp>
        <p:nvSpPr>
          <p:cNvPr id="637" name="Google Shape;637;p10"/>
          <p:cNvSpPr txBox="1">
            <a:spLocks noGrp="1"/>
          </p:cNvSpPr>
          <p:nvPr>
            <p:ph type="body" idx="1"/>
          </p:nvPr>
        </p:nvSpPr>
        <p:spPr>
          <a:xfrm>
            <a:off x="457200" y="3872904"/>
            <a:ext cx="8229600" cy="311700"/>
          </a:xfrm>
          <a:prstGeom prst="rect">
            <a:avLst/>
          </a:prstGeom>
        </p:spPr>
        <p:txBody>
          <a:bodyPr spcFirstLastPara="1" wrap="square" lIns="0" tIns="0" rIns="0" bIns="0" anchor="t" anchorCtr="0">
            <a:noAutofit/>
          </a:bodyPr>
          <a:lstStyle>
            <a:lvl1pPr marL="457200" lvl="0" indent="-228600" algn="ctr">
              <a:spcBef>
                <a:spcPts val="360"/>
              </a:spcBef>
              <a:spcAft>
                <a:spcPts val="1000"/>
              </a:spcAft>
              <a:buSzPts val="1400"/>
              <a:buNone/>
              <a:defRPr sz="1400"/>
            </a:lvl1pPr>
          </a:lstStyle>
          <a:p>
            <a:endParaRPr/>
          </a:p>
        </p:txBody>
      </p:sp>
      <p:sp>
        <p:nvSpPr>
          <p:cNvPr id="638" name="Google Shape;638;p10"/>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39" name="Google Shape;639;p10"/>
          <p:cNvGrpSpPr/>
          <p:nvPr/>
        </p:nvGrpSpPr>
        <p:grpSpPr>
          <a:xfrm flipH="1">
            <a:off x="3794023" y="4335120"/>
            <a:ext cx="1555943" cy="4055797"/>
            <a:chOff x="1494773" y="4335120"/>
            <a:chExt cx="1555943" cy="4055797"/>
          </a:xfrm>
        </p:grpSpPr>
        <p:grpSp>
          <p:nvGrpSpPr>
            <p:cNvPr id="640" name="Google Shape;640;p10"/>
            <p:cNvGrpSpPr/>
            <p:nvPr/>
          </p:nvGrpSpPr>
          <p:grpSpPr>
            <a:xfrm flipH="1">
              <a:off x="2783668" y="4335120"/>
              <a:ext cx="267048" cy="4055797"/>
              <a:chOff x="1447800" y="152400"/>
              <a:chExt cx="318597" cy="4838699"/>
            </a:xfrm>
          </p:grpSpPr>
          <p:sp>
            <p:nvSpPr>
              <p:cNvPr id="641" name="Google Shape;641;p10"/>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2" name="Google Shape;642;p10"/>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43" name="Google Shape;643;p10"/>
            <p:cNvGrpSpPr/>
            <p:nvPr/>
          </p:nvGrpSpPr>
          <p:grpSpPr>
            <a:xfrm flipH="1">
              <a:off x="2599550" y="4335120"/>
              <a:ext cx="267048" cy="4055797"/>
              <a:chOff x="1600200" y="152400"/>
              <a:chExt cx="318597" cy="4838699"/>
            </a:xfrm>
          </p:grpSpPr>
          <p:sp>
            <p:nvSpPr>
              <p:cNvPr id="644" name="Google Shape;644;p10"/>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5" name="Google Shape;645;p10"/>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46" name="Google Shape;646;p10"/>
            <p:cNvGrpSpPr/>
            <p:nvPr/>
          </p:nvGrpSpPr>
          <p:grpSpPr>
            <a:xfrm flipH="1">
              <a:off x="2415362" y="4335120"/>
              <a:ext cx="267048" cy="4055797"/>
              <a:chOff x="533400" y="152400"/>
              <a:chExt cx="318597" cy="4838699"/>
            </a:xfrm>
          </p:grpSpPr>
          <p:sp>
            <p:nvSpPr>
              <p:cNvPr id="647" name="Google Shape;647;p10"/>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8" name="Google Shape;648;p10"/>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49" name="Google Shape;649;p10"/>
            <p:cNvGrpSpPr/>
            <p:nvPr/>
          </p:nvGrpSpPr>
          <p:grpSpPr>
            <a:xfrm flipH="1">
              <a:off x="2231244" y="4335120"/>
              <a:ext cx="267048" cy="4055797"/>
              <a:chOff x="685800" y="152400"/>
              <a:chExt cx="318597" cy="4838699"/>
            </a:xfrm>
          </p:grpSpPr>
          <p:sp>
            <p:nvSpPr>
              <p:cNvPr id="650" name="Google Shape;650;p10"/>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1" name="Google Shape;651;p10"/>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52" name="Google Shape;652;p10"/>
            <p:cNvGrpSpPr/>
            <p:nvPr/>
          </p:nvGrpSpPr>
          <p:grpSpPr>
            <a:xfrm flipH="1">
              <a:off x="2047127" y="4335120"/>
              <a:ext cx="267048" cy="4055797"/>
              <a:chOff x="838200" y="152400"/>
              <a:chExt cx="318597" cy="4838699"/>
            </a:xfrm>
          </p:grpSpPr>
          <p:sp>
            <p:nvSpPr>
              <p:cNvPr id="653" name="Google Shape;653;p10"/>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4" name="Google Shape;654;p10"/>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55" name="Google Shape;655;p10"/>
            <p:cNvGrpSpPr/>
            <p:nvPr/>
          </p:nvGrpSpPr>
          <p:grpSpPr>
            <a:xfrm flipH="1">
              <a:off x="1863009" y="4335120"/>
              <a:ext cx="267048" cy="4055797"/>
              <a:chOff x="990600" y="152400"/>
              <a:chExt cx="318597" cy="4838699"/>
            </a:xfrm>
          </p:grpSpPr>
          <p:sp>
            <p:nvSpPr>
              <p:cNvPr id="656" name="Google Shape;656;p10"/>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7" name="Google Shape;657;p10"/>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58" name="Google Shape;658;p10"/>
            <p:cNvGrpSpPr/>
            <p:nvPr/>
          </p:nvGrpSpPr>
          <p:grpSpPr>
            <a:xfrm flipH="1">
              <a:off x="1679037" y="4335120"/>
              <a:ext cx="267048" cy="4055797"/>
              <a:chOff x="3663063" y="152400"/>
              <a:chExt cx="318597" cy="4838699"/>
            </a:xfrm>
          </p:grpSpPr>
          <p:sp>
            <p:nvSpPr>
              <p:cNvPr id="659" name="Google Shape;659;p10"/>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0" name="Google Shape;660;p10"/>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61" name="Google Shape;661;p10"/>
            <p:cNvGrpSpPr/>
            <p:nvPr/>
          </p:nvGrpSpPr>
          <p:grpSpPr>
            <a:xfrm flipH="1">
              <a:off x="1494773" y="4335120"/>
              <a:ext cx="267048" cy="4055797"/>
              <a:chOff x="1295400" y="152400"/>
              <a:chExt cx="318597" cy="4838699"/>
            </a:xfrm>
          </p:grpSpPr>
          <p:sp>
            <p:nvSpPr>
              <p:cNvPr id="662" name="Google Shape;662;p10"/>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3" name="Google Shape;663;p10"/>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66" name="Google Shape;666;p11"/>
          <p:cNvGrpSpPr/>
          <p:nvPr/>
        </p:nvGrpSpPr>
        <p:grpSpPr>
          <a:xfrm rot="-5400000" flipH="1">
            <a:off x="2172082" y="3352950"/>
            <a:ext cx="4799834" cy="6154586"/>
            <a:chOff x="8004404" y="372498"/>
            <a:chExt cx="3529549" cy="4525764"/>
          </a:xfrm>
        </p:grpSpPr>
        <p:grpSp>
          <p:nvGrpSpPr>
            <p:cNvPr id="667" name="Google Shape;667;p11"/>
            <p:cNvGrpSpPr/>
            <p:nvPr/>
          </p:nvGrpSpPr>
          <p:grpSpPr>
            <a:xfrm rot="-5400000" flipH="1">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rot="-5400000" flipH="1">
              <a:off x="9848714" y="1201031"/>
              <a:ext cx="196383" cy="2982574"/>
              <a:chOff x="1447800" y="152400"/>
              <a:chExt cx="318597" cy="4838699"/>
            </a:xfrm>
          </p:grpSpPr>
          <p:sp>
            <p:nvSpPr>
              <p:cNvPr id="711" name="Google Shape;711;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rot="-5400000" flipH="1">
              <a:off x="9689113" y="1336426"/>
              <a:ext cx="196383" cy="2982574"/>
              <a:chOff x="1600200" y="152400"/>
              <a:chExt cx="318597" cy="4838699"/>
            </a:xfrm>
          </p:grpSpPr>
          <p:sp>
            <p:nvSpPr>
              <p:cNvPr id="714" name="Google Shape;714;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rot="-5400000" flipH="1">
              <a:off x="9944475" y="1471836"/>
              <a:ext cx="196383" cy="2982574"/>
              <a:chOff x="533400" y="152400"/>
              <a:chExt cx="318597" cy="4838699"/>
            </a:xfrm>
          </p:grpSpPr>
          <p:sp>
            <p:nvSpPr>
              <p:cNvPr id="717" name="Google Shape;717;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rot="-5400000" flipH="1">
              <a:off x="9752954" y="1607231"/>
              <a:ext cx="196383" cy="2982574"/>
              <a:chOff x="685800" y="152400"/>
              <a:chExt cx="318597" cy="4838699"/>
            </a:xfrm>
          </p:grpSpPr>
          <p:sp>
            <p:nvSpPr>
              <p:cNvPr id="720" name="Google Shape;720;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rot="-5400000" flipH="1">
              <a:off x="9816794" y="1954222"/>
              <a:ext cx="196383" cy="2982574"/>
              <a:chOff x="990600" y="152400"/>
              <a:chExt cx="318597" cy="4838699"/>
            </a:xfrm>
          </p:grpSpPr>
          <p:sp>
            <p:nvSpPr>
              <p:cNvPr id="723" name="Google Shape;723;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rot="-5400000" flipH="1">
              <a:off x="9752954" y="2089589"/>
              <a:ext cx="196383" cy="2982574"/>
              <a:chOff x="3663063" y="152400"/>
              <a:chExt cx="318597" cy="4838699"/>
            </a:xfrm>
          </p:grpSpPr>
          <p:sp>
            <p:nvSpPr>
              <p:cNvPr id="726" name="Google Shape;726;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rot="-5400000" flipH="1">
              <a:off x="9880634" y="2225013"/>
              <a:ext cx="196383" cy="2982574"/>
              <a:chOff x="1295400" y="152400"/>
              <a:chExt cx="318597" cy="4838699"/>
            </a:xfrm>
          </p:grpSpPr>
          <p:sp>
            <p:nvSpPr>
              <p:cNvPr id="729" name="Google Shape;729;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rot="-5400000" flipH="1">
              <a:off x="9848714" y="2361002"/>
              <a:ext cx="196383" cy="2982574"/>
              <a:chOff x="1447800" y="152400"/>
              <a:chExt cx="318597" cy="4838699"/>
            </a:xfrm>
          </p:grpSpPr>
          <p:sp>
            <p:nvSpPr>
              <p:cNvPr id="732" name="Google Shape;732;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rot="-5400000" flipH="1">
              <a:off x="9721033" y="2496397"/>
              <a:ext cx="196383" cy="2982574"/>
              <a:chOff x="1600200" y="152400"/>
              <a:chExt cx="318597" cy="4838699"/>
            </a:xfrm>
          </p:grpSpPr>
          <p:sp>
            <p:nvSpPr>
              <p:cNvPr id="735" name="Google Shape;735;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rot="-5400000" flipH="1">
              <a:off x="9625273" y="2631806"/>
              <a:ext cx="196383" cy="2982574"/>
              <a:chOff x="533400" y="152400"/>
              <a:chExt cx="318597" cy="4838699"/>
            </a:xfrm>
          </p:grpSpPr>
          <p:sp>
            <p:nvSpPr>
              <p:cNvPr id="738" name="Google Shape;738;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rot="-5400000" flipH="1">
              <a:off x="9657193" y="2767202"/>
              <a:ext cx="196383" cy="2982574"/>
              <a:chOff x="685800" y="152400"/>
              <a:chExt cx="318597" cy="4838699"/>
            </a:xfrm>
          </p:grpSpPr>
          <p:sp>
            <p:nvSpPr>
              <p:cNvPr id="741" name="Google Shape;741;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rot="-5400000" flipH="1">
              <a:off x="9816794" y="2902597"/>
              <a:ext cx="196383" cy="2982574"/>
              <a:chOff x="838200" y="152400"/>
              <a:chExt cx="318597" cy="4838699"/>
            </a:xfrm>
          </p:grpSpPr>
          <p:sp>
            <p:nvSpPr>
              <p:cNvPr id="744" name="Google Shape;744;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rot="-5400000" flipH="1">
              <a:off x="9625273" y="3037992"/>
              <a:ext cx="196383" cy="2982574"/>
              <a:chOff x="990600" y="152400"/>
              <a:chExt cx="318597" cy="4838699"/>
            </a:xfrm>
          </p:grpSpPr>
          <p:sp>
            <p:nvSpPr>
              <p:cNvPr id="747" name="Google Shape;747;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rot="-5400000" flipH="1">
              <a:off x="9944475" y="3173359"/>
              <a:ext cx="196383" cy="2982574"/>
              <a:chOff x="3663063" y="152400"/>
              <a:chExt cx="318597" cy="4838699"/>
            </a:xfrm>
          </p:grpSpPr>
          <p:sp>
            <p:nvSpPr>
              <p:cNvPr id="750" name="Google Shape;750;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rot="-5400000" flipH="1">
              <a:off x="9784874" y="3308783"/>
              <a:ext cx="196383" cy="2982574"/>
              <a:chOff x="1295400" y="152400"/>
              <a:chExt cx="318597" cy="4838699"/>
            </a:xfrm>
          </p:grpSpPr>
          <p:sp>
            <p:nvSpPr>
              <p:cNvPr id="753" name="Google Shape;753;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pencil - Light paper">
  <p:cSld name="BLANK_1_1">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marL="914400" lvl="1"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marL="1371600" lvl="2"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marL="1828800" lvl="3"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marL="2286000" lvl="4"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marL="2743200" lvl="5"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marL="3200400" lvl="6"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marL="3657600" lvl="7"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marL="4114800" lvl="8" indent="-3810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6" r:id="rId4"/>
    <p:sldLayoutId id="2147483657" r:id="rId5"/>
    <p:sldLayoutId id="2147483659"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8.gi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486302" y="568701"/>
            <a:ext cx="7259086" cy="11598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dirty="0"/>
              <a:t>BÀI 24: </a:t>
            </a:r>
            <a:br>
              <a:rPr lang="en" dirty="0"/>
            </a:br>
            <a:r>
              <a:rPr lang="en" sz="6600" dirty="0"/>
              <a:t> </a:t>
            </a:r>
            <a:r>
              <a:rPr lang="en" dirty="0"/>
              <a:t>TỰ BẢO VỆ MÌNH</a:t>
            </a:r>
            <a:endParaRPr dirty="0"/>
          </a:p>
        </p:txBody>
      </p:sp>
      <p:sp>
        <p:nvSpPr>
          <p:cNvPr id="768" name="Google Shape;768;p15"/>
          <p:cNvSpPr/>
          <p:nvPr/>
        </p:nvSpPr>
        <p:spPr>
          <a:xfrm rot="10800000">
            <a:off x="3015760" y="1308744"/>
            <a:ext cx="2024326" cy="4571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rot="10800000">
            <a:off x="545963" y="428980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70" name="Picture 2" descr="Flower Gif - Ic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3083" y="1552257"/>
            <a:ext cx="2737546" cy="27375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1514">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dirty="0"/>
          </a:p>
        </p:txBody>
      </p:sp>
      <p:sp>
        <p:nvSpPr>
          <p:cNvPr id="4" name="Text Placeholder 3"/>
          <p:cNvSpPr>
            <a:spLocks noGrp="1"/>
          </p:cNvSpPr>
          <p:nvPr>
            <p:ph type="body" idx="2"/>
          </p:nvPr>
        </p:nvSpPr>
        <p:spPr/>
        <p:txBody>
          <a:bodyPr/>
          <a:lstStyle/>
          <a:p>
            <a:endParaRPr lang="vi-VN"/>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13595" cy="5143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141" y="-31965"/>
            <a:ext cx="4355632" cy="5143500"/>
          </a:xfrm>
          <a:prstGeom prst="rect">
            <a:avLst/>
          </a:prstGeom>
        </p:spPr>
      </p:pic>
    </p:spTree>
    <p:custDataLst>
      <p:tags r:id="rId1"/>
    </p:custDataLst>
    <p:extLst>
      <p:ext uri="{BB962C8B-B14F-4D97-AF65-F5344CB8AC3E}">
        <p14:creationId xmlns:p14="http://schemas.microsoft.com/office/powerpoint/2010/main" val="3672763786"/>
      </p:ext>
    </p:extLst>
  </p:cSld>
  <p:clrMapOvr>
    <a:masterClrMapping/>
  </p:clrMapOvr>
  <p:transition advTm="22351">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a:p>
        </p:txBody>
      </p:sp>
      <p:sp>
        <p:nvSpPr>
          <p:cNvPr id="4" name="Text Placeholder 3"/>
          <p:cNvSpPr>
            <a:spLocks noGrp="1"/>
          </p:cNvSpPr>
          <p:nvPr>
            <p:ph type="body" idx="2"/>
          </p:nvPr>
        </p:nvSpPr>
        <p:spPr/>
        <p:txBody>
          <a:bodyPr/>
          <a:lstStyle/>
          <a:p>
            <a:endParaRPr lang="vi-VN"/>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86746" cy="5143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746" y="4007"/>
            <a:ext cx="4357254" cy="5139493"/>
          </a:xfrm>
          <a:prstGeom prst="rect">
            <a:avLst/>
          </a:prstGeom>
        </p:spPr>
      </p:pic>
    </p:spTree>
    <p:custDataLst>
      <p:tags r:id="rId1"/>
    </p:custDataLst>
    <p:extLst>
      <p:ext uri="{BB962C8B-B14F-4D97-AF65-F5344CB8AC3E}">
        <p14:creationId xmlns:p14="http://schemas.microsoft.com/office/powerpoint/2010/main" val="2124534431"/>
      </p:ext>
    </p:extLst>
  </p:cSld>
  <p:clrMapOvr>
    <a:masterClrMapping/>
  </p:clrMapOvr>
  <p:transition advTm="27507">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0" y="250371"/>
            <a:ext cx="0" cy="375557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86388" y="91550"/>
            <a:ext cx="1245854"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2400" dirty="0">
                <a:solidFill>
                  <a:srgbClr val="FF0000"/>
                </a:solidFill>
              </a:rPr>
              <a:t>An </a:t>
            </a:r>
            <a:r>
              <a:rPr lang="en-US" sz="2400" dirty="0" err="1">
                <a:solidFill>
                  <a:srgbClr val="FF0000"/>
                </a:solidFill>
              </a:rPr>
              <a:t>toàn</a:t>
            </a:r>
            <a:endParaRPr lang="en-US" sz="2400" dirty="0">
              <a:solidFill>
                <a:srgbClr val="FF0000"/>
              </a:solidFill>
            </a:endParaRPr>
          </a:p>
        </p:txBody>
      </p:sp>
      <p:sp>
        <p:nvSpPr>
          <p:cNvPr id="7" name="TextBox 6"/>
          <p:cNvSpPr txBox="1"/>
          <p:nvPr/>
        </p:nvSpPr>
        <p:spPr>
          <a:xfrm>
            <a:off x="5967360" y="97165"/>
            <a:ext cx="2188420"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400" dirty="0" err="1">
                <a:solidFill>
                  <a:srgbClr val="FFFF00"/>
                </a:solidFill>
              </a:rPr>
              <a:t>Không</a:t>
            </a:r>
            <a:r>
              <a:rPr lang="en-US" sz="2400" dirty="0">
                <a:solidFill>
                  <a:srgbClr val="FFFF00"/>
                </a:solidFill>
              </a:rPr>
              <a:t> an </a:t>
            </a:r>
            <a:r>
              <a:rPr lang="en-US" sz="2400" dirty="0" err="1">
                <a:solidFill>
                  <a:srgbClr val="FFFF00"/>
                </a:solidFill>
              </a:rPr>
              <a:t>toàn</a:t>
            </a:r>
            <a:endParaRPr lang="en-US" sz="2400" dirty="0">
              <a:solidFill>
                <a:srgbClr val="FFFF00"/>
              </a:solidFill>
            </a:endParaRPr>
          </a:p>
        </p:txBody>
      </p:sp>
      <p:pic>
        <p:nvPicPr>
          <p:cNvPr id="12" name="Picture 11"/>
          <p:cNvPicPr>
            <a:picLocks noChangeAspect="1"/>
          </p:cNvPicPr>
          <p:nvPr/>
        </p:nvPicPr>
        <p:blipFill rotWithShape="1">
          <a:blip r:embed="rId3"/>
          <a:srcRect l="50794" t="17747" r="28656" b="46142"/>
          <a:stretch/>
        </p:blipFill>
        <p:spPr>
          <a:xfrm>
            <a:off x="5424856" y="3007632"/>
            <a:ext cx="2020953" cy="1996621"/>
          </a:xfrm>
          <a:prstGeom prst="rect">
            <a:avLst/>
          </a:prstGeom>
        </p:spPr>
      </p:pic>
      <p:pic>
        <p:nvPicPr>
          <p:cNvPr id="14" name="Picture 13"/>
          <p:cNvPicPr>
            <a:picLocks noChangeAspect="1"/>
          </p:cNvPicPr>
          <p:nvPr/>
        </p:nvPicPr>
        <p:blipFill rotWithShape="1">
          <a:blip r:embed="rId4"/>
          <a:srcRect l="28204" t="9491" r="51335" b="54293"/>
          <a:stretch/>
        </p:blipFill>
        <p:spPr>
          <a:xfrm>
            <a:off x="0" y="738434"/>
            <a:ext cx="1996523" cy="1986844"/>
          </a:xfrm>
          <a:prstGeom prst="rect">
            <a:avLst/>
          </a:prstGeom>
        </p:spPr>
      </p:pic>
      <p:pic>
        <p:nvPicPr>
          <p:cNvPr id="15" name="Picture 14"/>
          <p:cNvPicPr>
            <a:picLocks noChangeAspect="1"/>
          </p:cNvPicPr>
          <p:nvPr/>
        </p:nvPicPr>
        <p:blipFill rotWithShape="1">
          <a:blip r:embed="rId4"/>
          <a:srcRect l="50624" t="9491" r="27912" b="54293"/>
          <a:stretch/>
        </p:blipFill>
        <p:spPr>
          <a:xfrm>
            <a:off x="4751930" y="738434"/>
            <a:ext cx="2094462" cy="1986844"/>
          </a:xfrm>
          <a:prstGeom prst="rect">
            <a:avLst/>
          </a:prstGeom>
        </p:spPr>
      </p:pic>
      <p:pic>
        <p:nvPicPr>
          <p:cNvPr id="17" name="Picture 16"/>
          <p:cNvPicPr>
            <a:picLocks noChangeAspect="1"/>
          </p:cNvPicPr>
          <p:nvPr/>
        </p:nvPicPr>
        <p:blipFill rotWithShape="1">
          <a:blip r:embed="rId4"/>
          <a:srcRect l="28204" t="46549" r="51626" b="17292"/>
          <a:stretch/>
        </p:blipFill>
        <p:spPr>
          <a:xfrm>
            <a:off x="2317514" y="1136297"/>
            <a:ext cx="1968111" cy="1983720"/>
          </a:xfrm>
          <a:prstGeom prst="rect">
            <a:avLst/>
          </a:prstGeom>
        </p:spPr>
      </p:pic>
      <p:pic>
        <p:nvPicPr>
          <p:cNvPr id="18" name="Picture 17"/>
          <p:cNvPicPr>
            <a:picLocks noChangeAspect="1"/>
          </p:cNvPicPr>
          <p:nvPr/>
        </p:nvPicPr>
        <p:blipFill rotWithShape="1">
          <a:blip r:embed="rId3"/>
          <a:srcRect l="29090" t="17747" r="50821" b="46142"/>
          <a:stretch/>
        </p:blipFill>
        <p:spPr>
          <a:xfrm>
            <a:off x="256394" y="2910498"/>
            <a:ext cx="1975556" cy="1996621"/>
          </a:xfrm>
          <a:prstGeom prst="rect">
            <a:avLst/>
          </a:prstGeom>
        </p:spPr>
      </p:pic>
      <p:pic>
        <p:nvPicPr>
          <p:cNvPr id="19" name="Picture 18"/>
          <p:cNvPicPr>
            <a:picLocks noChangeAspect="1"/>
          </p:cNvPicPr>
          <p:nvPr/>
        </p:nvPicPr>
        <p:blipFill rotWithShape="1">
          <a:blip r:embed="rId4"/>
          <a:srcRect l="50446" t="46315" r="27912" b="17291"/>
          <a:stretch/>
        </p:blipFill>
        <p:spPr>
          <a:xfrm>
            <a:off x="7061570" y="1011011"/>
            <a:ext cx="2111829" cy="1996621"/>
          </a:xfrm>
          <a:prstGeom prst="rect">
            <a:avLst/>
          </a:prstGeom>
        </p:spPr>
      </p:pic>
      <p:pic>
        <p:nvPicPr>
          <p:cNvPr id="6146" name="Picture 2" descr="Bee GIF by Sarcadoesis on DeviantAr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44388" y="-388400"/>
            <a:ext cx="1455223" cy="18832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02522514"/>
      </p:ext>
    </p:extLst>
  </p:cSld>
  <p:clrMapOvr>
    <a:masterClrMapping/>
  </p:clrMapOvr>
  <p:transition spd="slow" advTm="12692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VẬN DỤNG</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Tree>
    <p:custDataLst>
      <p:tags r:id="rId1"/>
    </p:custDataLst>
    <p:extLst>
      <p:ext uri="{BB962C8B-B14F-4D97-AF65-F5344CB8AC3E}">
        <p14:creationId xmlns:p14="http://schemas.microsoft.com/office/powerpoint/2010/main" val="4233101448"/>
      </p:ext>
    </p:extLst>
  </p:cSld>
  <p:clrMapOvr>
    <a:masterClrMapping/>
  </p:clrMapOvr>
  <mc:AlternateContent xmlns:mc="http://schemas.openxmlformats.org/markup-compatibility/2006" xmlns:p14="http://schemas.microsoft.com/office/powerpoint/2010/main">
    <mc:Choice Requires="p14">
      <p:transition spd="slow" p14:dur="3400" advTm="6608">
        <p14:reveal/>
      </p:transition>
    </mc:Choice>
    <mc:Fallback xmlns="">
      <p:transition spd="slow" advTm="66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00">
                                            <p:bg/>
                                          </p:spTgt>
                                        </p:tgtEl>
                                        <p:attrNameLst>
                                          <p:attrName>style.visibility</p:attrName>
                                        </p:attrNameLst>
                                      </p:cBhvr>
                                      <p:to>
                                        <p:strVal val="visible"/>
                                      </p:to>
                                    </p:set>
                                    <p:animEffect transition="in" filter="wipe(up)">
                                      <p:cBhvr>
                                        <p:cTn id="7" dur="500"/>
                                        <p:tgtEl>
                                          <p:spTgt spid="80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00">
                                            <p:txEl>
                                              <p:pRg st="0" end="0"/>
                                            </p:txEl>
                                          </p:spTgt>
                                        </p:tgtEl>
                                        <p:attrNameLst>
                                          <p:attrName>style.visibility</p:attrName>
                                        </p:attrNameLst>
                                      </p:cBhvr>
                                      <p:to>
                                        <p:strVal val="visible"/>
                                      </p:to>
                                    </p:set>
                                    <p:animEffect transition="in" filter="wipe(up)">
                                      <p:cBhvr>
                                        <p:cTn id="12" dur="500"/>
                                        <p:tgtEl>
                                          <p:spTgt spid="8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38307" y="59995"/>
            <a:ext cx="2188420"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400" dirty="0" err="1">
                <a:solidFill>
                  <a:srgbClr val="FFFF00"/>
                </a:solidFill>
              </a:rPr>
              <a:t>Không</a:t>
            </a:r>
            <a:r>
              <a:rPr lang="en-US" sz="2400" dirty="0">
                <a:solidFill>
                  <a:srgbClr val="FFFF00"/>
                </a:solidFill>
              </a:rPr>
              <a:t> an </a:t>
            </a:r>
            <a:r>
              <a:rPr lang="en-US" sz="2400" dirty="0" err="1">
                <a:solidFill>
                  <a:srgbClr val="FFFF00"/>
                </a:solidFill>
              </a:rPr>
              <a:t>toàn</a:t>
            </a:r>
            <a:endParaRPr lang="en-US" sz="2400" dirty="0">
              <a:solidFill>
                <a:srgbClr val="FFFF00"/>
              </a:solidFill>
            </a:endParaRPr>
          </a:p>
        </p:txBody>
      </p:sp>
      <p:pic>
        <p:nvPicPr>
          <p:cNvPr id="12" name="Picture 11"/>
          <p:cNvPicPr>
            <a:picLocks noChangeAspect="1"/>
          </p:cNvPicPr>
          <p:nvPr/>
        </p:nvPicPr>
        <p:blipFill rotWithShape="1">
          <a:blip r:embed="rId3"/>
          <a:srcRect l="50794" t="17747" r="28656" b="46142"/>
          <a:stretch/>
        </p:blipFill>
        <p:spPr>
          <a:xfrm>
            <a:off x="3097781" y="1851054"/>
            <a:ext cx="2999083" cy="3292446"/>
          </a:xfrm>
          <a:prstGeom prst="rect">
            <a:avLst/>
          </a:prstGeom>
        </p:spPr>
      </p:pic>
      <p:pic>
        <p:nvPicPr>
          <p:cNvPr id="15" name="Picture 14"/>
          <p:cNvPicPr>
            <a:picLocks noChangeAspect="1"/>
          </p:cNvPicPr>
          <p:nvPr/>
        </p:nvPicPr>
        <p:blipFill rotWithShape="1">
          <a:blip r:embed="rId4"/>
          <a:srcRect l="50624" t="9491" r="27912" b="54293"/>
          <a:stretch/>
        </p:blipFill>
        <p:spPr>
          <a:xfrm>
            <a:off x="114255" y="691374"/>
            <a:ext cx="2924052" cy="3323063"/>
          </a:xfrm>
          <a:prstGeom prst="rect">
            <a:avLst/>
          </a:prstGeom>
        </p:spPr>
      </p:pic>
      <p:pic>
        <p:nvPicPr>
          <p:cNvPr id="19" name="Picture 18"/>
          <p:cNvPicPr>
            <a:picLocks noChangeAspect="1"/>
          </p:cNvPicPr>
          <p:nvPr/>
        </p:nvPicPr>
        <p:blipFill rotWithShape="1">
          <a:blip r:embed="rId4"/>
          <a:srcRect l="50446" t="46315" r="27912" b="17291"/>
          <a:stretch/>
        </p:blipFill>
        <p:spPr>
          <a:xfrm>
            <a:off x="6037390" y="521660"/>
            <a:ext cx="3106610" cy="3548256"/>
          </a:xfrm>
          <a:prstGeom prst="rect">
            <a:avLst/>
          </a:prstGeom>
        </p:spPr>
      </p:pic>
    </p:spTree>
    <p:custDataLst>
      <p:tags r:id="rId1"/>
    </p:custDataLst>
    <p:extLst>
      <p:ext uri="{BB962C8B-B14F-4D97-AF65-F5344CB8AC3E}">
        <p14:creationId xmlns:p14="http://schemas.microsoft.com/office/powerpoint/2010/main" val="3545347836"/>
      </p:ext>
    </p:extLst>
  </p:cSld>
  <p:clrMapOvr>
    <a:masterClrMapping/>
  </p:clrMapOvr>
  <p:transition spd="slow" advTm="3369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2" name="TextBox 1"/>
          <p:cNvSpPr txBox="1"/>
          <p:nvPr/>
        </p:nvSpPr>
        <p:spPr>
          <a:xfrm>
            <a:off x="1426316" y="123725"/>
            <a:ext cx="6527423" cy="224676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a:solidFill>
                  <a:schemeClr val="tx1"/>
                </a:solidFill>
              </a:rPr>
              <a:t>   </a:t>
            </a:r>
            <a:r>
              <a:rPr lang="en-US" sz="2800" dirty="0" err="1">
                <a:solidFill>
                  <a:schemeClr val="tx1"/>
                </a:solidFill>
              </a:rPr>
              <a:t>Trong</a:t>
            </a:r>
            <a:r>
              <a:rPr lang="en-US" sz="2800" dirty="0">
                <a:solidFill>
                  <a:schemeClr val="tx1"/>
                </a:solidFill>
              </a:rPr>
              <a:t> </a:t>
            </a:r>
            <a:r>
              <a:rPr lang="vi-VN" sz="2800" dirty="0">
                <a:solidFill>
                  <a:schemeClr val="tx1"/>
                </a:solidFill>
              </a:rPr>
              <a:t>cuộc sống hằng ngày, các con sẽ còn gặp các tình huống khác về sự không an toàn. Các con cần nhớ những kiến thức đã học hôm nay để tự bảo vệ mình, tránh bị xâm hại.</a:t>
            </a:r>
            <a:endParaRPr lang="en-US" sz="2800" dirty="0">
              <a:solidFill>
                <a:schemeClr val="tx1"/>
              </a:solidFill>
            </a:endParaRPr>
          </a:p>
        </p:txBody>
      </p:sp>
      <p:pic>
        <p:nvPicPr>
          <p:cNvPr id="5124" name="Picture 4" descr="Bị bạn học bắt nạt, bé gái uống thuốc sâu tự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896" y="2376769"/>
            <a:ext cx="4018550" cy="2411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advTm="16998">
        <p:cut/>
      </p:transition>
    </mc:Choice>
    <mc:Fallback xmlns="">
      <p:transition advTm="16998">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007390" y="1226547"/>
            <a:ext cx="7005234"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XIN CHÀO VÀ HẸN GẶP LẠI!</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a:p>
        </p:txBody>
      </p:sp>
    </p:spTree>
    <p:custDataLst>
      <p:tags r:id="rId1"/>
    </p:custDataLst>
    <p:extLst>
      <p:ext uri="{BB962C8B-B14F-4D97-AF65-F5344CB8AC3E}">
        <p14:creationId xmlns:p14="http://schemas.microsoft.com/office/powerpoint/2010/main" val="754046586"/>
      </p:ext>
    </p:extLst>
  </p:cSld>
  <p:clrMapOvr>
    <a:masterClrMapping/>
  </p:clrMapOvr>
  <mc:AlternateContent xmlns:mc="http://schemas.openxmlformats.org/markup-compatibility/2006" xmlns:p14="http://schemas.microsoft.com/office/powerpoint/2010/main">
    <mc:Choice Requires="p14">
      <p:transition spd="slow" p14:dur="3400" advTm="9188">
        <p14:reveal/>
      </p:transition>
    </mc:Choice>
    <mc:Fallback xmlns="">
      <p:transition spd="slow" advTm="91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00">
                                            <p:bg/>
                                          </p:spTgt>
                                        </p:tgtEl>
                                        <p:attrNameLst>
                                          <p:attrName>style.visibility</p:attrName>
                                        </p:attrNameLst>
                                      </p:cBhvr>
                                      <p:to>
                                        <p:strVal val="visible"/>
                                      </p:to>
                                    </p:set>
                                    <p:animEffect transition="in" filter="wipe(up)">
                                      <p:cBhvr>
                                        <p:cTn id="7" dur="500"/>
                                        <p:tgtEl>
                                          <p:spTgt spid="80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00">
                                            <p:txEl>
                                              <p:pRg st="0" end="0"/>
                                            </p:txEl>
                                          </p:spTgt>
                                        </p:tgtEl>
                                        <p:attrNameLst>
                                          <p:attrName>style.visibility</p:attrName>
                                        </p:attrNameLst>
                                      </p:cBhvr>
                                      <p:to>
                                        <p:strVal val="visible"/>
                                      </p:to>
                                    </p:set>
                                    <p:animEffect transition="in" filter="wipe(up)">
                                      <p:cBhvr>
                                        <p:cTn id="12" dur="500"/>
                                        <p:tgtEl>
                                          <p:spTgt spid="8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KHỞI ĐỘNG</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Tree>
    <p:custDataLst>
      <p:tags r:id="rId1"/>
    </p:custDataLst>
    <p:extLst>
      <p:ext uri="{BB962C8B-B14F-4D97-AF65-F5344CB8AC3E}">
        <p14:creationId xmlns:p14="http://schemas.microsoft.com/office/powerpoint/2010/main" val="741092079"/>
      </p:ext>
    </p:extLst>
  </p:cSld>
  <p:clrMapOvr>
    <a:masterClrMapping/>
  </p:clrMapOvr>
  <mc:AlternateContent xmlns:mc="http://schemas.openxmlformats.org/markup-compatibility/2006" xmlns:p14="http://schemas.microsoft.com/office/powerpoint/2010/main">
    <mc:Choice Requires="p14">
      <p:transition spd="slow" p14:dur="3400" advTm="28939">
        <p14:reveal/>
      </p:transition>
    </mc:Choice>
    <mc:Fallback xmlns="">
      <p:transition spd="slow" advTm="2893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263112" y="578210"/>
            <a:ext cx="6489827" cy="705173"/>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200" dirty="0">
                <a:latin typeface="+mj-lt"/>
              </a:rPr>
              <a:t>Bài hát nhắc đến những ngón tay nào?</a:t>
            </a:r>
            <a:endParaRPr sz="3200" dirty="0">
              <a:latin typeface="+mj-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sz="1050">
                <a:latin typeface="+mj-lt"/>
              </a:rPr>
              <a:t>3</a:t>
            </a:fld>
            <a:endParaRPr sz="1050">
              <a:latin typeface="+mj-lt"/>
            </a:endParaRPr>
          </a:p>
        </p:txBody>
      </p:sp>
      <p:sp>
        <p:nvSpPr>
          <p:cNvPr id="4" name="Google Shape;800;p19"/>
          <p:cNvSpPr txBox="1">
            <a:spLocks/>
          </p:cNvSpPr>
          <p:nvPr/>
        </p:nvSpPr>
        <p:spPr>
          <a:xfrm>
            <a:off x="1263112" y="2117707"/>
            <a:ext cx="6489827" cy="1322916"/>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406400" algn="ctr" rtl="0">
              <a:lnSpc>
                <a:spcPct val="115000"/>
              </a:lnSpc>
              <a:spcBef>
                <a:spcPts val="600"/>
              </a:spcBef>
              <a:spcAft>
                <a:spcPts val="0"/>
              </a:spcAft>
              <a:buClr>
                <a:schemeClr val="accent5"/>
              </a:buClr>
              <a:buSzPts val="2800"/>
              <a:buFont typeface="Mali"/>
              <a:buChar char="✘"/>
              <a:defRPr sz="2800" b="0" i="0" u="none" strike="noStrike" cap="none">
                <a:solidFill>
                  <a:schemeClr val="dk1"/>
                </a:solidFill>
                <a:latin typeface="Mali"/>
                <a:ea typeface="Mali"/>
                <a:cs typeface="Mali"/>
                <a:sym typeface="Mali"/>
              </a:defRPr>
            </a:lvl1pPr>
            <a:lvl2pPr marL="914400" marR="0" lvl="1" indent="-406400" algn="ctr" rtl="0">
              <a:lnSpc>
                <a:spcPct val="115000"/>
              </a:lnSpc>
              <a:spcBef>
                <a:spcPts val="1000"/>
              </a:spcBef>
              <a:spcAft>
                <a:spcPts val="0"/>
              </a:spcAft>
              <a:buClr>
                <a:schemeClr val="accent5"/>
              </a:buClr>
              <a:buSzPts val="2800"/>
              <a:buFont typeface="Mali"/>
              <a:buChar char="-"/>
              <a:defRPr sz="2800" b="0" i="0" u="none" strike="noStrike" cap="none">
                <a:solidFill>
                  <a:schemeClr val="dk1"/>
                </a:solidFill>
                <a:latin typeface="Mali"/>
                <a:ea typeface="Mali"/>
                <a:cs typeface="Mali"/>
                <a:sym typeface="Mali"/>
              </a:defRPr>
            </a:lvl2pPr>
            <a:lvl3pPr marL="1371600" marR="0" lvl="2" indent="-406400" algn="ctr" rtl="0">
              <a:lnSpc>
                <a:spcPct val="115000"/>
              </a:lnSpc>
              <a:spcBef>
                <a:spcPts val="1000"/>
              </a:spcBef>
              <a:spcAft>
                <a:spcPts val="0"/>
              </a:spcAft>
              <a:buClr>
                <a:schemeClr val="accent5"/>
              </a:buClr>
              <a:buSzPts val="2800"/>
              <a:buFont typeface="Mali"/>
              <a:buChar char="-"/>
              <a:defRPr sz="2800" b="0" i="0" u="none" strike="noStrike" cap="none">
                <a:solidFill>
                  <a:schemeClr val="dk1"/>
                </a:solidFill>
                <a:latin typeface="Mali"/>
                <a:ea typeface="Mali"/>
                <a:cs typeface="Mali"/>
                <a:sym typeface="Mali"/>
              </a:defRPr>
            </a:lvl3pPr>
            <a:lvl4pPr marL="1828800" marR="0" lvl="3"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4pPr>
            <a:lvl5pPr marL="2286000" marR="0" lvl="4"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5pPr>
            <a:lvl6pPr marL="2743200" marR="0" lvl="5"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6pPr>
            <a:lvl7pPr marL="3200400" marR="0" lvl="6"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7pPr>
            <a:lvl8pPr marL="3657600" marR="0" lvl="7"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8pPr>
            <a:lvl9pPr marL="4114800" marR="0" lvl="8" indent="-406400" algn="ctr" rtl="0">
              <a:lnSpc>
                <a:spcPct val="115000"/>
              </a:lnSpc>
              <a:spcBef>
                <a:spcPts val="1000"/>
              </a:spcBef>
              <a:spcAft>
                <a:spcPts val="1000"/>
              </a:spcAft>
              <a:buClr>
                <a:schemeClr val="dk1"/>
              </a:buClr>
              <a:buSzPts val="2800"/>
              <a:buFont typeface="Mali"/>
              <a:buChar char="■"/>
              <a:defRPr sz="2800" b="0" i="0" u="none" strike="noStrike" cap="none">
                <a:solidFill>
                  <a:schemeClr val="dk1"/>
                </a:solidFill>
                <a:latin typeface="Mali"/>
                <a:ea typeface="Mali"/>
                <a:cs typeface="Mali"/>
                <a:sym typeface="Mali"/>
              </a:defRPr>
            </a:lvl9pPr>
          </a:lstStyle>
          <a:p>
            <a:pPr marL="0" indent="0">
              <a:spcAft>
                <a:spcPts val="1000"/>
              </a:spcAft>
              <a:buFont typeface="Mali"/>
              <a:buNone/>
            </a:pPr>
            <a:r>
              <a:rPr lang="vi-VN" sz="3200" dirty="0">
                <a:latin typeface="+mj-lt"/>
              </a:rPr>
              <a:t>Đó là: Ngón tay cái, ngón tay trỏ, ngón tay giữa, ngón áp út và ngón út</a:t>
            </a:r>
          </a:p>
        </p:txBody>
      </p:sp>
    </p:spTree>
    <p:custDataLst>
      <p:tags r:id="rId1"/>
    </p:custDataLst>
    <p:extLst>
      <p:ext uri="{BB962C8B-B14F-4D97-AF65-F5344CB8AC3E}">
        <p14:creationId xmlns:p14="http://schemas.microsoft.com/office/powerpoint/2010/main" val="2423822905"/>
      </p:ext>
    </p:extLst>
  </p:cSld>
  <p:clrMapOvr>
    <a:masterClrMapping/>
  </p:clrMapOvr>
  <mc:AlternateContent xmlns:mc="http://schemas.openxmlformats.org/markup-compatibility/2006" xmlns:p14="http://schemas.microsoft.com/office/powerpoint/2010/main">
    <mc:Choice Requires="p14">
      <p:transition spd="slow" p14:dur="3400" advTm="47570">
        <p14:reveal/>
      </p:transition>
    </mc:Choice>
    <mc:Fallback xmlns="">
      <p:transition spd="slow" advTm="475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00">
                                            <p:bg/>
                                          </p:spTgt>
                                        </p:tgtEl>
                                        <p:attrNameLst>
                                          <p:attrName>style.visibility</p:attrName>
                                        </p:attrNameLst>
                                      </p:cBhvr>
                                      <p:to>
                                        <p:strVal val="visible"/>
                                      </p:to>
                                    </p:set>
                                    <p:animEffect transition="in" filter="wipe(up)">
                                      <p:cBhvr>
                                        <p:cTn id="7" dur="500"/>
                                        <p:tgtEl>
                                          <p:spTgt spid="80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00">
                                            <p:txEl>
                                              <p:pRg st="0" end="0"/>
                                            </p:txEl>
                                          </p:spTgt>
                                        </p:tgtEl>
                                        <p:attrNameLst>
                                          <p:attrName>style.visibility</p:attrName>
                                        </p:attrNameLst>
                                      </p:cBhvr>
                                      <p:to>
                                        <p:strVal val="visible"/>
                                      </p:to>
                                    </p:set>
                                    <p:animEffect transition="in" filter="wipe(up)">
                                      <p:cBhvr>
                                        <p:cTn id="12" dur="500"/>
                                        <p:tgtEl>
                                          <p:spTgt spid="8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up)">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up)">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 grpId="0" uiExpand="1" build="p" animBg="1"/>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KHÁM PHÁ</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Tree>
    <p:custDataLst>
      <p:tags r:id="rId1"/>
    </p:custDataLst>
    <p:extLst>
      <p:ext uri="{BB962C8B-B14F-4D97-AF65-F5344CB8AC3E}">
        <p14:creationId xmlns:p14="http://schemas.microsoft.com/office/powerpoint/2010/main" val="687887030"/>
      </p:ext>
    </p:extLst>
  </p:cSld>
  <p:clrMapOvr>
    <a:masterClrMapping/>
  </p:clrMapOvr>
  <mc:AlternateContent xmlns:mc="http://schemas.openxmlformats.org/markup-compatibility/2006" xmlns:p14="http://schemas.microsoft.com/office/powerpoint/2010/main">
    <mc:Choice Requires="p14">
      <p:transition spd="slow" p14:dur="3400" advTm="15885">
        <p14:reveal/>
      </p:transition>
    </mc:Choice>
    <mc:Fallback xmlns="">
      <p:transition spd="slow" advTm="1588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2"/>
        <p:cNvGrpSpPr/>
        <p:nvPr/>
      </p:nvGrpSpPr>
      <p:grpSpPr>
        <a:xfrm>
          <a:off x="0" y="0"/>
          <a:ext cx="0" cy="0"/>
          <a:chOff x="0" y="0"/>
          <a:chExt cx="0" cy="0"/>
        </a:xfrm>
      </p:grpSpPr>
      <p:pic>
        <p:nvPicPr>
          <p:cNvPr id="3" name="Picture 2"/>
          <p:cNvPicPr>
            <a:picLocks noChangeAspect="1"/>
          </p:cNvPicPr>
          <p:nvPr/>
        </p:nvPicPr>
        <p:blipFill rotWithShape="1">
          <a:blip r:embed="rId4"/>
          <a:srcRect l="27846" t="41037" r="29127" b="7279"/>
          <a:stretch/>
        </p:blipFill>
        <p:spPr>
          <a:xfrm>
            <a:off x="1758605" y="1125665"/>
            <a:ext cx="5626792" cy="3800122"/>
          </a:xfrm>
          <a:prstGeom prst="rect">
            <a:avLst/>
          </a:prstGeom>
        </p:spPr>
      </p:pic>
      <p:sp>
        <p:nvSpPr>
          <p:cNvPr id="4" name="TextBox 3"/>
          <p:cNvSpPr txBox="1"/>
          <p:nvPr/>
        </p:nvSpPr>
        <p:spPr>
          <a:xfrm>
            <a:off x="1758605" y="174172"/>
            <a:ext cx="5948482" cy="830997"/>
          </a:xfrm>
          <a:prstGeom prst="rect">
            <a:avLst/>
          </a:prstGeom>
          <a:noFill/>
        </p:spPr>
        <p:txBody>
          <a:bodyPr wrap="square" rtlCol="0">
            <a:spAutoFit/>
          </a:bodyPr>
          <a:lstStyle/>
          <a:p>
            <a:r>
              <a:rPr lang="en-US" sz="2400" dirty="0" err="1"/>
              <a:t>Em</a:t>
            </a:r>
            <a:r>
              <a:rPr lang="en-US" sz="2400" dirty="0"/>
              <a:t> </a:t>
            </a:r>
            <a:r>
              <a:rPr lang="en-US" sz="2400" dirty="0" err="1"/>
              <a:t>hãy</a:t>
            </a:r>
            <a:r>
              <a:rPr lang="en-US" sz="2400" dirty="0"/>
              <a:t> </a:t>
            </a:r>
            <a:r>
              <a:rPr lang="en-US" sz="2400" dirty="0" err="1"/>
              <a:t>kể</a:t>
            </a:r>
            <a:r>
              <a:rPr lang="en-US" sz="2400" dirty="0"/>
              <a:t> </a:t>
            </a:r>
            <a:r>
              <a:rPr lang="en-US" sz="2400" dirty="0" err="1"/>
              <a:t>tên</a:t>
            </a:r>
            <a:r>
              <a:rPr lang="en-US" sz="2400" dirty="0"/>
              <a:t> </a:t>
            </a:r>
            <a:r>
              <a:rPr lang="en-US" sz="2400" dirty="0" err="1"/>
              <a:t>những</a:t>
            </a:r>
            <a:r>
              <a:rPr lang="en-US" sz="2400" dirty="0"/>
              <a:t> </a:t>
            </a:r>
            <a:r>
              <a:rPr lang="en-US" sz="2400" dirty="0" err="1"/>
              <a:t>bộ</a:t>
            </a:r>
            <a:r>
              <a:rPr lang="en-US" sz="2400" dirty="0"/>
              <a:t> </a:t>
            </a:r>
            <a:r>
              <a:rPr lang="en-US" sz="2400" dirty="0" err="1"/>
              <a:t>phân</a:t>
            </a:r>
            <a:r>
              <a:rPr lang="en-US" sz="2400" dirty="0"/>
              <a:t> </a:t>
            </a:r>
            <a:r>
              <a:rPr lang="en-US" sz="2400" dirty="0" err="1"/>
              <a:t>trên</a:t>
            </a:r>
            <a:r>
              <a:rPr lang="en-US" sz="2400" dirty="0"/>
              <a:t> </a:t>
            </a:r>
            <a:r>
              <a:rPr lang="en-US" sz="2400" dirty="0" err="1"/>
              <a:t>cơ</a:t>
            </a:r>
            <a:r>
              <a:rPr lang="en-US" sz="2400" dirty="0"/>
              <a:t> </a:t>
            </a:r>
            <a:r>
              <a:rPr lang="en-US" sz="2400" dirty="0" err="1"/>
              <a:t>thể</a:t>
            </a:r>
            <a:r>
              <a:rPr lang="en-US" sz="2400" dirty="0"/>
              <a:t> </a:t>
            </a:r>
            <a:r>
              <a:rPr lang="en-US" sz="2400" dirty="0" err="1"/>
              <a:t>không</a:t>
            </a:r>
            <a:r>
              <a:rPr lang="en-US" sz="2400" dirty="0"/>
              <a:t> </a:t>
            </a:r>
            <a:r>
              <a:rPr lang="en-US" sz="2400" dirty="0" err="1"/>
              <a:t>được</a:t>
            </a:r>
            <a:r>
              <a:rPr lang="en-US" sz="2400" dirty="0"/>
              <a:t> </a:t>
            </a:r>
            <a:r>
              <a:rPr lang="en-US" sz="2400" dirty="0" err="1"/>
              <a:t>cho</a:t>
            </a:r>
            <a:r>
              <a:rPr lang="en-US" sz="2400" dirty="0"/>
              <a:t> </a:t>
            </a:r>
            <a:r>
              <a:rPr lang="en-US" sz="2400" dirty="0" err="1"/>
              <a:t>người</a:t>
            </a:r>
            <a:r>
              <a:rPr lang="en-US" sz="2400" dirty="0"/>
              <a:t> </a:t>
            </a:r>
            <a:r>
              <a:rPr lang="en-US" sz="2400" dirty="0" err="1"/>
              <a:t>khác</a:t>
            </a:r>
            <a:r>
              <a:rPr lang="en-US" sz="2400" dirty="0"/>
              <a:t> </a:t>
            </a:r>
            <a:r>
              <a:rPr lang="en-US" sz="2400" dirty="0" err="1"/>
              <a:t>động</a:t>
            </a:r>
            <a:r>
              <a:rPr lang="en-US" sz="2400" dirty="0"/>
              <a:t> </a:t>
            </a:r>
            <a:r>
              <a:rPr lang="en-US" sz="2400" dirty="0" err="1"/>
              <a:t>vào</a:t>
            </a:r>
            <a:r>
              <a:rPr lang="en-US" sz="2400" dirty="0"/>
              <a:t>.</a:t>
            </a:r>
          </a:p>
        </p:txBody>
      </p:sp>
      <p:pic>
        <p:nvPicPr>
          <p:cNvPr id="9" name="Picture 2" descr="Kính Lúp Hình ảnh | Định dạng hình ảnh PNG 400194439| vn.lovepik.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20" y="-329364"/>
            <a:ext cx="2612960" cy="2221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advTm="74132">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6" name="Picture 5"/>
          <p:cNvPicPr>
            <a:picLocks noChangeAspect="1"/>
          </p:cNvPicPr>
          <p:nvPr/>
        </p:nvPicPr>
        <p:blipFill rotWithShape="1">
          <a:blip r:embed="rId4"/>
          <a:srcRect l="63075" t="23869" r="18749" b="41089"/>
          <a:stretch/>
        </p:blipFill>
        <p:spPr>
          <a:xfrm>
            <a:off x="3221265" y="1494552"/>
            <a:ext cx="2701469" cy="2928257"/>
          </a:xfrm>
          <a:prstGeom prst="rect">
            <a:avLst/>
          </a:prstGeom>
        </p:spPr>
      </p:pic>
      <p:sp>
        <p:nvSpPr>
          <p:cNvPr id="7" name="TextBox 6"/>
          <p:cNvSpPr txBox="1"/>
          <p:nvPr/>
        </p:nvSpPr>
        <p:spPr>
          <a:xfrm>
            <a:off x="1474052" y="96571"/>
            <a:ext cx="6361163" cy="830997"/>
          </a:xfrm>
          <a:prstGeom prst="rect">
            <a:avLst/>
          </a:prstGeom>
          <a:solidFill>
            <a:schemeClr val="accent6">
              <a:lumMod val="40000"/>
              <a:lumOff val="60000"/>
            </a:schemeClr>
          </a:solidFill>
        </p:spPr>
        <p:txBody>
          <a:bodyPr wrap="square" rtlCol="0">
            <a:spAutoFit/>
          </a:bodyPr>
          <a:lstStyle/>
          <a:p>
            <a:r>
              <a:rPr lang="en-US" sz="2400" dirty="0" err="1"/>
              <a:t>Không</a:t>
            </a:r>
            <a:r>
              <a:rPr lang="en-US" sz="2400" dirty="0"/>
              <a:t> </a:t>
            </a:r>
            <a:r>
              <a:rPr lang="en-US" sz="2400" dirty="0" err="1"/>
              <a:t>được</a:t>
            </a:r>
            <a:r>
              <a:rPr lang="en-US" sz="2400" dirty="0"/>
              <a:t> </a:t>
            </a:r>
            <a:r>
              <a:rPr lang="en-US" sz="2400" dirty="0" err="1"/>
              <a:t>cho</a:t>
            </a:r>
            <a:r>
              <a:rPr lang="en-US" sz="2400" dirty="0"/>
              <a:t> </a:t>
            </a:r>
            <a:r>
              <a:rPr lang="en-US" sz="2400" dirty="0" err="1"/>
              <a:t>người</a:t>
            </a:r>
            <a:r>
              <a:rPr lang="en-US" sz="2400" dirty="0"/>
              <a:t> </a:t>
            </a:r>
            <a:r>
              <a:rPr lang="en-US" sz="2400" dirty="0" err="1"/>
              <a:t>khác</a:t>
            </a:r>
            <a:r>
              <a:rPr lang="en-US" sz="2400" dirty="0"/>
              <a:t> </a:t>
            </a:r>
            <a:r>
              <a:rPr lang="en-US" sz="2400" dirty="0" err="1"/>
              <a:t>chạm</a:t>
            </a:r>
            <a:r>
              <a:rPr lang="en-US" sz="2400" dirty="0"/>
              <a:t> </a:t>
            </a:r>
            <a:r>
              <a:rPr lang="en-US" sz="2400" dirty="0" err="1"/>
              <a:t>vào</a:t>
            </a:r>
            <a:r>
              <a:rPr lang="en-US" sz="2400" dirty="0"/>
              <a:t> </a:t>
            </a:r>
            <a:r>
              <a:rPr lang="en-US" sz="2400" dirty="0" err="1"/>
              <a:t>miệng</a:t>
            </a:r>
            <a:r>
              <a:rPr lang="en-US" sz="2400" dirty="0"/>
              <a:t>, </a:t>
            </a:r>
            <a:r>
              <a:rPr lang="en-US" sz="2400" dirty="0" err="1"/>
              <a:t>ngực</a:t>
            </a:r>
            <a:r>
              <a:rPr lang="en-US" sz="2400" dirty="0"/>
              <a:t>, </a:t>
            </a:r>
            <a:r>
              <a:rPr lang="en-US" sz="2400" dirty="0" err="1"/>
              <a:t>giữa</a:t>
            </a:r>
            <a:r>
              <a:rPr lang="en-US" sz="2400" dirty="0"/>
              <a:t> </a:t>
            </a:r>
            <a:r>
              <a:rPr lang="en-US" sz="2400" dirty="0" err="1"/>
              <a:t>hai</a:t>
            </a:r>
            <a:r>
              <a:rPr lang="en-US" sz="2400" dirty="0"/>
              <a:t> </a:t>
            </a:r>
            <a:r>
              <a:rPr lang="en-US" sz="2400" dirty="0" err="1"/>
              <a:t>đùi</a:t>
            </a:r>
            <a:r>
              <a:rPr lang="en-US" sz="2400" dirty="0"/>
              <a:t> </a:t>
            </a:r>
            <a:r>
              <a:rPr lang="en-US" sz="2400" dirty="0" err="1"/>
              <a:t>và</a:t>
            </a:r>
            <a:r>
              <a:rPr lang="en-US" sz="2400" dirty="0"/>
              <a:t> </a:t>
            </a:r>
            <a:r>
              <a:rPr lang="en-US" sz="2400" dirty="0" err="1"/>
              <a:t>mông</a:t>
            </a:r>
            <a:r>
              <a:rPr lang="en-US" sz="2400" dirty="0"/>
              <a:t> </a:t>
            </a:r>
            <a:r>
              <a:rPr lang="en-US" sz="2400" dirty="0" err="1"/>
              <a:t>của</a:t>
            </a:r>
            <a:r>
              <a:rPr lang="en-US" sz="2400" dirty="0"/>
              <a:t> </a:t>
            </a:r>
            <a:r>
              <a:rPr lang="en-US" sz="2400" dirty="0" err="1"/>
              <a:t>mình</a:t>
            </a:r>
            <a:r>
              <a:rPr lang="en-US" sz="2400" dirty="0"/>
              <a:t>.</a:t>
            </a:r>
          </a:p>
        </p:txBody>
      </p:sp>
      <p:sp>
        <p:nvSpPr>
          <p:cNvPr id="8" name="TextBox 7"/>
          <p:cNvSpPr txBox="1"/>
          <p:nvPr/>
        </p:nvSpPr>
        <p:spPr>
          <a:xfrm>
            <a:off x="762000" y="1733647"/>
            <a:ext cx="102463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400" dirty="0" err="1">
                <a:solidFill>
                  <a:schemeClr val="accent1">
                    <a:lumMod val="75000"/>
                  </a:schemeClr>
                </a:solidFill>
              </a:rPr>
              <a:t>Miệng</a:t>
            </a:r>
            <a:endParaRPr lang="en-US" sz="2400" dirty="0">
              <a:solidFill>
                <a:schemeClr val="accent1">
                  <a:lumMod val="75000"/>
                </a:schemeClr>
              </a:solidFill>
            </a:endParaRPr>
          </a:p>
        </p:txBody>
      </p:sp>
      <p:sp>
        <p:nvSpPr>
          <p:cNvPr id="9" name="TextBox 8"/>
          <p:cNvSpPr txBox="1"/>
          <p:nvPr/>
        </p:nvSpPr>
        <p:spPr>
          <a:xfrm>
            <a:off x="755130" y="2727849"/>
            <a:ext cx="93968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err="1">
                <a:solidFill>
                  <a:srgbClr val="002060"/>
                </a:solidFill>
              </a:rPr>
              <a:t>Ngực</a:t>
            </a:r>
            <a:endParaRPr lang="en-US" sz="2400" dirty="0">
              <a:solidFill>
                <a:srgbClr val="002060"/>
              </a:solidFill>
            </a:endParaRPr>
          </a:p>
        </p:txBody>
      </p:sp>
      <p:sp>
        <p:nvSpPr>
          <p:cNvPr id="10" name="TextBox 9"/>
          <p:cNvSpPr txBox="1"/>
          <p:nvPr/>
        </p:nvSpPr>
        <p:spPr>
          <a:xfrm>
            <a:off x="705893" y="3722051"/>
            <a:ext cx="192845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err="1">
                <a:solidFill>
                  <a:schemeClr val="accent3">
                    <a:lumMod val="75000"/>
                  </a:schemeClr>
                </a:solidFill>
              </a:rPr>
              <a:t>Giữa</a:t>
            </a:r>
            <a:r>
              <a:rPr lang="en-US" sz="2400" dirty="0">
                <a:solidFill>
                  <a:schemeClr val="accent3">
                    <a:lumMod val="75000"/>
                  </a:schemeClr>
                </a:solidFill>
              </a:rPr>
              <a:t> </a:t>
            </a:r>
            <a:r>
              <a:rPr lang="en-US" sz="2400" dirty="0" err="1">
                <a:solidFill>
                  <a:schemeClr val="accent3">
                    <a:lumMod val="75000"/>
                  </a:schemeClr>
                </a:solidFill>
              </a:rPr>
              <a:t>hai</a:t>
            </a:r>
            <a:r>
              <a:rPr lang="en-US" sz="2400" dirty="0">
                <a:solidFill>
                  <a:schemeClr val="accent3">
                    <a:lumMod val="75000"/>
                  </a:schemeClr>
                </a:solidFill>
              </a:rPr>
              <a:t> </a:t>
            </a:r>
            <a:r>
              <a:rPr lang="en-US" sz="2400" dirty="0" err="1">
                <a:solidFill>
                  <a:schemeClr val="accent3">
                    <a:lumMod val="75000"/>
                  </a:schemeClr>
                </a:solidFill>
              </a:rPr>
              <a:t>đùi</a:t>
            </a:r>
            <a:endParaRPr lang="en-US" sz="2400" dirty="0">
              <a:solidFill>
                <a:schemeClr val="accent3">
                  <a:lumMod val="75000"/>
                </a:schemeClr>
              </a:solidFill>
            </a:endParaRPr>
          </a:p>
        </p:txBody>
      </p:sp>
      <p:sp>
        <p:nvSpPr>
          <p:cNvPr id="11" name="TextBox 10"/>
          <p:cNvSpPr txBox="1"/>
          <p:nvPr/>
        </p:nvSpPr>
        <p:spPr>
          <a:xfrm>
            <a:off x="6879504" y="2947408"/>
            <a:ext cx="955711"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err="1">
                <a:solidFill>
                  <a:schemeClr val="accent5">
                    <a:lumMod val="75000"/>
                  </a:schemeClr>
                </a:solidFill>
              </a:rPr>
              <a:t>Mông</a:t>
            </a:r>
            <a:endParaRPr lang="en-US" sz="2400" dirty="0">
              <a:solidFill>
                <a:schemeClr val="accent5">
                  <a:lumMod val="75000"/>
                </a:schemeClr>
              </a:solidFill>
            </a:endParaRPr>
          </a:p>
        </p:txBody>
      </p:sp>
      <p:cxnSp>
        <p:nvCxnSpPr>
          <p:cNvPr id="14" name="Curved Connector 13"/>
          <p:cNvCxnSpPr>
            <a:stCxn id="8" idx="3"/>
          </p:cNvCxnSpPr>
          <p:nvPr/>
        </p:nvCxnSpPr>
        <p:spPr>
          <a:xfrm>
            <a:off x="1786639" y="1964480"/>
            <a:ext cx="1805647" cy="219557"/>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flipV="1">
            <a:off x="1694811" y="2653965"/>
            <a:ext cx="1777732" cy="293443"/>
          </a:xfrm>
          <a:prstGeom prst="curvedConnector3">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0" idx="3"/>
          </p:cNvCxnSpPr>
          <p:nvPr/>
        </p:nvCxnSpPr>
        <p:spPr>
          <a:xfrm flipV="1">
            <a:off x="2634343" y="3472543"/>
            <a:ext cx="1110343" cy="480341"/>
          </a:xfrm>
          <a:prstGeom prst="curvedConnector3">
            <a:avLst>
              <a:gd name="adj1" fmla="val 50000"/>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1" idx="1"/>
          </p:cNvCxnSpPr>
          <p:nvPr/>
        </p:nvCxnSpPr>
        <p:spPr>
          <a:xfrm rot="10800000" flipV="1">
            <a:off x="5529944" y="3178240"/>
            <a:ext cx="1349561" cy="163673"/>
          </a:xfrm>
          <a:prstGeom prst="curvedConnector3">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ChandniBisht |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63" y="-241259"/>
            <a:ext cx="2507902" cy="16719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31076">
        <p:circle/>
      </p:transition>
    </mc:Choice>
    <mc:Fallback xmlns="">
      <p:transition spd="slow" advTm="31076">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par>
                                <p:cTn id="37" presetID="22" presetClass="entr" presetSubtype="2"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THỰC HÀNH</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2499818121"/>
      </p:ext>
    </p:extLst>
  </p:cSld>
  <p:clrMapOvr>
    <a:masterClrMapping/>
  </p:clrMapOvr>
  <mc:AlternateContent xmlns:mc="http://schemas.openxmlformats.org/markup-compatibility/2006" xmlns:p14="http://schemas.microsoft.com/office/powerpoint/2010/main">
    <mc:Choice Requires="p14">
      <p:transition spd="slow" p14:dur="3400" advTm="7964">
        <p14:reveal/>
      </p:transition>
    </mc:Choice>
    <mc:Fallback xmlns="">
      <p:transition spd="slow" advTm="796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grpSp>
        <p:nvGrpSpPr>
          <p:cNvPr id="7" name="Group 6"/>
          <p:cNvGrpSpPr/>
          <p:nvPr/>
        </p:nvGrpSpPr>
        <p:grpSpPr>
          <a:xfrm>
            <a:off x="1344585" y="1160035"/>
            <a:ext cx="6250201" cy="1986844"/>
            <a:chOff x="0" y="0"/>
            <a:chExt cx="6250201" cy="1986844"/>
          </a:xfrm>
        </p:grpSpPr>
        <p:pic>
          <p:nvPicPr>
            <p:cNvPr id="5" name="Picture 4"/>
            <p:cNvPicPr>
              <a:picLocks noChangeAspect="1"/>
            </p:cNvPicPr>
            <p:nvPr/>
          </p:nvPicPr>
          <p:blipFill rotWithShape="1">
            <a:blip r:embed="rId4"/>
            <a:srcRect l="28204" t="9491" r="27912" b="54293"/>
            <a:stretch/>
          </p:blipFill>
          <p:spPr>
            <a:xfrm>
              <a:off x="0" y="0"/>
              <a:ext cx="4282090" cy="1986844"/>
            </a:xfrm>
            <a:prstGeom prst="rect">
              <a:avLst/>
            </a:prstGeom>
          </p:spPr>
        </p:pic>
        <p:pic>
          <p:nvPicPr>
            <p:cNvPr id="11" name="Picture 10"/>
            <p:cNvPicPr>
              <a:picLocks noChangeAspect="1"/>
            </p:cNvPicPr>
            <p:nvPr/>
          </p:nvPicPr>
          <p:blipFill rotWithShape="1">
            <a:blip r:embed="rId4"/>
            <a:srcRect l="28204" t="46549" r="51626" b="17292"/>
            <a:stretch/>
          </p:blipFill>
          <p:spPr>
            <a:xfrm>
              <a:off x="4282090" y="3124"/>
              <a:ext cx="1968111" cy="1983720"/>
            </a:xfrm>
            <a:prstGeom prst="rect">
              <a:avLst/>
            </a:prstGeom>
          </p:spPr>
        </p:pic>
      </p:grpSp>
      <p:grpSp>
        <p:nvGrpSpPr>
          <p:cNvPr id="8" name="Group 7"/>
          <p:cNvGrpSpPr/>
          <p:nvPr/>
        </p:nvGrpSpPr>
        <p:grpSpPr>
          <a:xfrm>
            <a:off x="1344585" y="3146879"/>
            <a:ext cx="6267190" cy="1996621"/>
            <a:chOff x="0" y="1986844"/>
            <a:chExt cx="6267190" cy="1996621"/>
          </a:xfrm>
        </p:grpSpPr>
        <p:pic>
          <p:nvPicPr>
            <p:cNvPr id="6" name="Picture 5"/>
            <p:cNvPicPr>
              <a:picLocks noChangeAspect="1"/>
            </p:cNvPicPr>
            <p:nvPr/>
          </p:nvPicPr>
          <p:blipFill rotWithShape="1">
            <a:blip r:embed="rId5"/>
            <a:srcRect l="29090" t="17747" r="28656" b="46142"/>
            <a:stretch/>
          </p:blipFill>
          <p:spPr>
            <a:xfrm>
              <a:off x="2111829" y="1986844"/>
              <a:ext cx="4155361" cy="1996621"/>
            </a:xfrm>
            <a:prstGeom prst="rect">
              <a:avLst/>
            </a:prstGeom>
          </p:spPr>
        </p:pic>
        <p:pic>
          <p:nvPicPr>
            <p:cNvPr id="12" name="Picture 11"/>
            <p:cNvPicPr>
              <a:picLocks noChangeAspect="1"/>
            </p:cNvPicPr>
            <p:nvPr/>
          </p:nvPicPr>
          <p:blipFill rotWithShape="1">
            <a:blip r:embed="rId4"/>
            <a:srcRect l="50446" t="46315" r="27912" b="17291"/>
            <a:stretch/>
          </p:blipFill>
          <p:spPr>
            <a:xfrm>
              <a:off x="0" y="1986844"/>
              <a:ext cx="2111829" cy="1996621"/>
            </a:xfrm>
            <a:prstGeom prst="rect">
              <a:avLst/>
            </a:prstGeom>
          </p:spPr>
        </p:pic>
      </p:grpSp>
      <p:sp>
        <p:nvSpPr>
          <p:cNvPr id="9" name="TextBox 8"/>
          <p:cNvSpPr txBox="1"/>
          <p:nvPr/>
        </p:nvSpPr>
        <p:spPr>
          <a:xfrm>
            <a:off x="1455057" y="290675"/>
            <a:ext cx="7340471" cy="46166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US" sz="2400" dirty="0" err="1"/>
              <a:t>Hành</a:t>
            </a:r>
            <a:r>
              <a:rPr lang="en-US" sz="2400" dirty="0"/>
              <a:t> </a:t>
            </a:r>
            <a:r>
              <a:rPr lang="en-US" sz="2400" dirty="0" err="1"/>
              <a:t>động</a:t>
            </a:r>
            <a:r>
              <a:rPr lang="en-US" sz="2400" dirty="0"/>
              <a:t> </a:t>
            </a:r>
            <a:r>
              <a:rPr lang="en-US" sz="2400" dirty="0" err="1"/>
              <a:t>nào</a:t>
            </a:r>
            <a:r>
              <a:rPr lang="en-US" sz="2400" dirty="0"/>
              <a:t> </a:t>
            </a:r>
            <a:r>
              <a:rPr lang="en-US" sz="2400" dirty="0" err="1"/>
              <a:t>dưới</a:t>
            </a:r>
            <a:r>
              <a:rPr lang="en-US" sz="2400" dirty="0"/>
              <a:t> </a:t>
            </a:r>
            <a:r>
              <a:rPr lang="en-US" sz="2400" dirty="0" err="1"/>
              <a:t>đây</a:t>
            </a:r>
            <a:r>
              <a:rPr lang="en-US" sz="2400" dirty="0"/>
              <a:t> </a:t>
            </a:r>
            <a:r>
              <a:rPr lang="en-US" sz="2400" dirty="0" err="1"/>
              <a:t>là</a:t>
            </a:r>
            <a:r>
              <a:rPr lang="en-US" sz="2400" dirty="0"/>
              <a:t> an </a:t>
            </a:r>
            <a:r>
              <a:rPr lang="en-US" sz="2400" dirty="0" err="1"/>
              <a:t>toàn</a:t>
            </a:r>
            <a:r>
              <a:rPr lang="en-US" sz="2400" dirty="0"/>
              <a:t>, </a:t>
            </a:r>
            <a:r>
              <a:rPr lang="en-US" sz="2400" dirty="0" err="1"/>
              <a:t>không</a:t>
            </a:r>
            <a:r>
              <a:rPr lang="en-US" sz="2400" dirty="0"/>
              <a:t> an </a:t>
            </a:r>
            <a:r>
              <a:rPr lang="en-US" sz="2400" dirty="0" err="1"/>
              <a:t>toàn</a:t>
            </a:r>
            <a:r>
              <a:rPr lang="en-US" sz="2400" dirty="0"/>
              <a:t>?</a:t>
            </a:r>
          </a:p>
        </p:txBody>
      </p:sp>
      <p:pic>
        <p:nvPicPr>
          <p:cNvPr id="3074" name="Picture 2" descr="LINE Creators' Stickers - Sora the Sailor Animated Example with GIF  Animatio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5544" y="-117020"/>
            <a:ext cx="1978801" cy="16044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med" advTm="2139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a:p>
        </p:txBody>
      </p:sp>
      <p:sp>
        <p:nvSpPr>
          <p:cNvPr id="4" name="Text Placeholder 3"/>
          <p:cNvSpPr>
            <a:spLocks noGrp="1"/>
          </p:cNvSpPr>
          <p:nvPr>
            <p:ph type="body" idx="2"/>
          </p:nvPr>
        </p:nvSpPr>
        <p:spPr/>
        <p:txBody>
          <a:bodyPr/>
          <a:lstStyle/>
          <a:p>
            <a:endParaRPr lang="vi-VN"/>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1" y="0"/>
            <a:ext cx="4251729" cy="50214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8224" y="0"/>
            <a:ext cx="4480155" cy="4943959"/>
          </a:xfrm>
          <a:prstGeom prst="rect">
            <a:avLst/>
          </a:prstGeom>
        </p:spPr>
      </p:pic>
    </p:spTree>
    <p:custDataLst>
      <p:tags r:id="rId1"/>
    </p:custDataLst>
    <p:extLst>
      <p:ext uri="{BB962C8B-B14F-4D97-AF65-F5344CB8AC3E}">
        <p14:creationId xmlns:p14="http://schemas.microsoft.com/office/powerpoint/2010/main" val="1352393050"/>
      </p:ext>
    </p:extLst>
  </p:cSld>
  <p:clrMapOvr>
    <a:masterClrMapping/>
  </p:clrMapOvr>
  <p:transition advTm="35957">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0.9"/>
</p:tagLst>
</file>

<file path=ppt/tags/tag10.xml><?xml version="1.0" encoding="utf-8"?>
<p:tagLst xmlns:a="http://schemas.openxmlformats.org/drawingml/2006/main" xmlns:r="http://schemas.openxmlformats.org/officeDocument/2006/relationships" xmlns:p="http://schemas.openxmlformats.org/presentationml/2006/main">
  <p:tag name="TIMING" val="|25.8|1.2|1.1|49.8|2.4|1.7"/>
</p:tagLst>
</file>

<file path=ppt/tags/tag11.xml><?xml version="1.0" encoding="utf-8"?>
<p:tagLst xmlns:a="http://schemas.openxmlformats.org/drawingml/2006/main" xmlns:r="http://schemas.openxmlformats.org/officeDocument/2006/relationships" xmlns:p="http://schemas.openxmlformats.org/presentationml/2006/main">
  <p:tag name="TIMING" val="|1.8|3.1"/>
</p:tagLst>
</file>

<file path=ppt/tags/tag12.xml><?xml version="1.0" encoding="utf-8"?>
<p:tagLst xmlns:a="http://schemas.openxmlformats.org/drawingml/2006/main" xmlns:r="http://schemas.openxmlformats.org/officeDocument/2006/relationships" xmlns:p="http://schemas.openxmlformats.org/presentationml/2006/main">
  <p:tag name="TIMING" val="|6.7|8.9|8.9"/>
</p:tagLst>
</file>

<file path=ppt/tags/tag13.xml><?xml version="1.0" encoding="utf-8"?>
<p:tagLst xmlns:a="http://schemas.openxmlformats.org/drawingml/2006/main" xmlns:r="http://schemas.openxmlformats.org/officeDocument/2006/relationships" xmlns:p="http://schemas.openxmlformats.org/presentationml/2006/main">
  <p:tag name="TIMING" val="|0.4|0.7"/>
</p:tagLst>
</file>

<file path=ppt/tags/tag2.xml><?xml version="1.0" encoding="utf-8"?>
<p:tagLst xmlns:a="http://schemas.openxmlformats.org/drawingml/2006/main" xmlns:r="http://schemas.openxmlformats.org/officeDocument/2006/relationships" xmlns:p="http://schemas.openxmlformats.org/presentationml/2006/main">
  <p:tag name="TIMING" val="|8.2|1.1|5.7|1.9"/>
</p:tagLst>
</file>

<file path=ppt/tags/tag3.xml><?xml version="1.0" encoding="utf-8"?>
<p:tagLst xmlns:a="http://schemas.openxmlformats.org/drawingml/2006/main" xmlns:r="http://schemas.openxmlformats.org/officeDocument/2006/relationships" xmlns:p="http://schemas.openxmlformats.org/presentationml/2006/main">
  <p:tag name="TIMING" val="|8.3"/>
</p:tagLst>
</file>

<file path=ppt/tags/tag4.xml><?xml version="1.0" encoding="utf-8"?>
<p:tagLst xmlns:a="http://schemas.openxmlformats.org/drawingml/2006/main" xmlns:r="http://schemas.openxmlformats.org/officeDocument/2006/relationships" xmlns:p="http://schemas.openxmlformats.org/presentationml/2006/main">
  <p:tag name="TIMING" val="|0.9|9.1"/>
</p:tagLst>
</file>

<file path=ppt/tags/tag5.xml><?xml version="1.0" encoding="utf-8"?>
<p:tagLst xmlns:a="http://schemas.openxmlformats.org/drawingml/2006/main" xmlns:r="http://schemas.openxmlformats.org/officeDocument/2006/relationships" xmlns:p="http://schemas.openxmlformats.org/presentationml/2006/main">
  <p:tag name="TIMING" val="|1.5|7|1.7|1.6|1.5|8.9"/>
</p:tagLst>
</file>

<file path=ppt/tags/tag6.xml><?xml version="1.0" encoding="utf-8"?>
<p:tagLst xmlns:a="http://schemas.openxmlformats.org/drawingml/2006/main" xmlns:r="http://schemas.openxmlformats.org/officeDocument/2006/relationships" xmlns:p="http://schemas.openxmlformats.org/presentationml/2006/main">
  <p:tag name="TIMING" val="|1.5|1.4"/>
</p:tagLst>
</file>

<file path=ppt/tags/tag7.xml><?xml version="1.0" encoding="utf-8"?>
<p:tagLst xmlns:a="http://schemas.openxmlformats.org/drawingml/2006/main" xmlns:r="http://schemas.openxmlformats.org/officeDocument/2006/relationships" xmlns:p="http://schemas.openxmlformats.org/presentationml/2006/main">
  <p:tag name="TIMING" val="|1.4|19.1"/>
</p:tagLst>
</file>

<file path=ppt/tags/tag8.xml><?xml version="1.0" encoding="utf-8"?>
<p:tagLst xmlns:a="http://schemas.openxmlformats.org/drawingml/2006/main" xmlns:r="http://schemas.openxmlformats.org/officeDocument/2006/relationships" xmlns:p="http://schemas.openxmlformats.org/presentationml/2006/main">
  <p:tag name="TIMING" val="|0.6|8.5"/>
</p:tagLst>
</file>

<file path=ppt/tags/tag9.xml><?xml version="1.0" encoding="utf-8"?>
<p:tagLst xmlns:a="http://schemas.openxmlformats.org/drawingml/2006/main" xmlns:r="http://schemas.openxmlformats.org/officeDocument/2006/relationships" xmlns:p="http://schemas.openxmlformats.org/presentationml/2006/main">
  <p:tag name="TIMING" val="|0.6|15"/>
</p:tagLst>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171</Words>
  <Application>Microsoft Office PowerPoint</Application>
  <PresentationFormat>Trình chiếu Trên màn hình (16:9)</PresentationFormat>
  <Paragraphs>28</Paragraphs>
  <Slides>16</Slides>
  <Notes>11</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16</vt:i4>
      </vt:variant>
    </vt:vector>
  </HeadingPairs>
  <TitlesOfParts>
    <vt:vector size="23" baseType="lpstr">
      <vt:lpstr>Arial</vt:lpstr>
      <vt:lpstr>Times New Roman</vt:lpstr>
      <vt:lpstr>Mali</vt:lpstr>
      <vt:lpstr>Mali SemiBold</vt:lpstr>
      <vt:lpstr>Calibri</vt:lpstr>
      <vt:lpstr>Nunito Light</vt:lpstr>
      <vt:lpstr>Ely template</vt:lpstr>
      <vt:lpstr>BÀI 24:   TỰ BẢO VỆ MÌNH</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24:   TỰ BẢO VỆ MÌNH</dc:title>
  <dc:creator>ADMIN</dc:creator>
  <cp:lastModifiedBy>Windows 10</cp:lastModifiedBy>
  <cp:revision>32</cp:revision>
  <dcterms:modified xsi:type="dcterms:W3CDTF">2022-04-04T00:25:52Z</dcterms:modified>
</cp:coreProperties>
</file>