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88" r:id="rId5"/>
    <p:sldId id="310" r:id="rId6"/>
    <p:sldId id="320" r:id="rId7"/>
    <p:sldId id="313" r:id="rId8"/>
    <p:sldId id="300" r:id="rId9"/>
    <p:sldId id="327" r:id="rId10"/>
    <p:sldId id="316" r:id="rId11"/>
    <p:sldId id="322" r:id="rId12"/>
    <p:sldId id="318" r:id="rId13"/>
    <p:sldId id="319" r:id="rId1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310"/>
            <p14:sldId id="320"/>
            <p14:sldId id="313"/>
            <p14:sldId id="300"/>
            <p14:sldId id="327"/>
            <p14:sldId id="316"/>
          </p14:sldIdLst>
        </p14:section>
        <p14:section name="Tiết 2" id="{B1F49917-D01F-4E66-8069-42CD64914287}">
          <p14:sldIdLst>
            <p14:sldId id="322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2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08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7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.xml"/><Relationship Id="rId7" Type="http://schemas.openxmlformats.org/officeDocument/2006/relationships/image" Target="../media/image9.jpe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1.xml"/><Relationship Id="rId7" Type="http://schemas.openxmlformats.org/officeDocument/2006/relationships/image" Target="../media/image12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4.bin"/><Relationship Id="rId4" Type="http://schemas.openxmlformats.org/officeDocument/2006/relationships/tags" Target="../tags/tag12.xml"/><Relationship Id="rId9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4.xml"/><Relationship Id="rId7" Type="http://schemas.openxmlformats.org/officeDocument/2006/relationships/image" Target="../media/image13.emf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3931" y="1002090"/>
            <a:ext cx="6736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BẢO VỆ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 QUAN THIÊN NHIÊN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91850" y="157414"/>
            <a:ext cx="1760300" cy="777411"/>
            <a:chOff x="-410581" y="1660350"/>
            <a:chExt cx="3744689" cy="345516"/>
          </a:xfrm>
        </p:grpSpPr>
        <p:sp>
          <p:nvSpPr>
            <p:cNvPr id="7" name="圆角矩形 6"/>
            <p:cNvSpPr/>
            <p:nvPr/>
          </p:nvSpPr>
          <p:spPr>
            <a:xfrm>
              <a:off x="-410581" y="1660350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265031" y="1711898"/>
              <a:ext cx="3599139" cy="2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20</a:t>
              </a:r>
              <a:endParaRPr lang="zh-CN" altLang="en-US" sz="32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392066"/>
            <a:ext cx="8878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 Ba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8959" y="286047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8960" y="354939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5516" y="423831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kiệt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nguồn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200" b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50" y="218463"/>
            <a:ext cx="2948850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30140"/>
              </p:ext>
            </p:extLst>
          </p:nvPr>
        </p:nvGraphicFramePr>
        <p:xfrm>
          <a:off x="1568408" y="1056794"/>
          <a:ext cx="5504568" cy="349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5838480" imgH="2982240" progId="">
                  <p:embed/>
                </p:oleObj>
              </mc:Choice>
              <mc:Fallback>
                <p:oleObj r:id="rId5" imgW="5838480" imgH="298224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08" y="1056794"/>
                        <a:ext cx="5504568" cy="349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QueHuongTuoiDep">
            <a:hlinkClick r:id="" action="ppaction://media"/>
            <a:extLst>
              <a:ext uri="{FF2B5EF4-FFF2-40B4-BE49-F238E27FC236}">
                <a16:creationId xmlns:a16="http://schemas.microsoft.com/office/drawing/2014/main" id="{6118E814-F38A-4483-AD8A-74021B442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59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3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97925" y="4721936"/>
                <a:ext cx="284003" cy="31767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51061" y="48259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12" y="645166"/>
            <a:ext cx="686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80308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38168"/>
              </p:ext>
            </p:extLst>
          </p:nvPr>
        </p:nvGraphicFramePr>
        <p:xfrm>
          <a:off x="2326965" y="1238041"/>
          <a:ext cx="4754547" cy="25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8" imgW="5699160" imgH="3146400" progId="">
                  <p:embed/>
                </p:oleObj>
              </mc:Choice>
              <mc:Fallback>
                <p:oleObj r:id="rId8" imgW="5699160" imgH="31464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965" y="1238041"/>
                        <a:ext cx="4754547" cy="25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453" y="3524386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615" y="4029330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231572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2437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3300" y="761970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199" y="1288973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7200" y="1918741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bẻ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233" y="2491618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1581" y="1235786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cảnh 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02342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6660" y="2495649"/>
            <a:ext cx="742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2. Chia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 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20590" y="4358640"/>
            <a:ext cx="403479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5820" y="4320540"/>
            <a:ext cx="293751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47886" y="508922"/>
            <a:ext cx="6109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24376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233192"/>
              </p:ext>
            </p:extLst>
          </p:nvPr>
        </p:nvGraphicFramePr>
        <p:xfrm>
          <a:off x="1229292" y="1026356"/>
          <a:ext cx="2725763" cy="3115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8" imgW="3015360" imgH="3096360" progId="">
                  <p:embed/>
                </p:oleObj>
              </mc:Choice>
              <mc:Fallback>
                <p:oleObj r:id="rId8" imgW="3015360" imgH="309636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292" y="1026356"/>
                        <a:ext cx="2725763" cy="31151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362296"/>
              </p:ext>
            </p:extLst>
          </p:nvPr>
        </p:nvGraphicFramePr>
        <p:xfrm>
          <a:off x="4813353" y="1060646"/>
          <a:ext cx="3812571" cy="327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10" imgW="3208320" imgH="3408480" progId="">
                  <p:embed/>
                </p:oleObj>
              </mc:Choice>
              <mc:Fallback>
                <p:oleObj r:id="rId10" imgW="3208320" imgH="340848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53" y="1060646"/>
                        <a:ext cx="3812571" cy="32720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714495" y="4340681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héo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5585" y="4354830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khắc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965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1" grpId="0"/>
      <p:bldP spid="2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0640" y="685194"/>
            <a:ext cx="874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8688" y="3534408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310254"/>
              </p:ext>
            </p:extLst>
          </p:nvPr>
        </p:nvGraphicFramePr>
        <p:xfrm>
          <a:off x="2455331" y="1066910"/>
          <a:ext cx="4000887" cy="25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r:id="rId6" imgW="3860280" imgH="3630600" progId="">
                  <p:embed/>
                </p:oleObj>
              </mc:Choice>
              <mc:Fallback>
                <p:oleObj r:id="rId6" imgW="3860280" imgH="36306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331" y="1066910"/>
                        <a:ext cx="4000887" cy="25605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195</Words>
  <Application>Microsoft Office PowerPoint</Application>
  <PresentationFormat>On-screen Show (16:9)</PresentationFormat>
  <Paragraphs>38</Paragraphs>
  <Slides>10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P010921</cp:lastModifiedBy>
  <cp:revision>60</cp:revision>
  <dcterms:created xsi:type="dcterms:W3CDTF">2017-03-04T06:55:50Z</dcterms:created>
  <dcterms:modified xsi:type="dcterms:W3CDTF">2022-04-23T01:52:35Z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