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04" r:id="rId2"/>
  </p:sldMasterIdLst>
  <p:notesMasterIdLst>
    <p:notesMasterId r:id="rId14"/>
  </p:notesMasterIdLst>
  <p:sldIdLst>
    <p:sldId id="331" r:id="rId3"/>
    <p:sldId id="348" r:id="rId4"/>
    <p:sldId id="347" r:id="rId5"/>
    <p:sldId id="352" r:id="rId6"/>
    <p:sldId id="332" r:id="rId7"/>
    <p:sldId id="353" r:id="rId8"/>
    <p:sldId id="349" r:id="rId9"/>
    <p:sldId id="354" r:id="rId10"/>
    <p:sldId id="350" r:id="rId11"/>
    <p:sldId id="355" r:id="rId12"/>
    <p:sldId id="35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F2573-EF2B-4AB1-99EA-E647D85F47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8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43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1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5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5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603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6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966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172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8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63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7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89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30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22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2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50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09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11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92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41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32106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" y="0"/>
            <a:ext cx="12160956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9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image" Target="../media/image21.png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883694" y="621323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5105400" y="4114800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90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133600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21: 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GIÁC QUAN CỦA CƠ THỂ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53399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/>
      <p:bldP spid="1075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304512" y="340252"/>
            <a:ext cx="12526988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100" y="804857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43160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7482" y="1927606"/>
            <a:ext cx="876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tai.</a:t>
            </a:r>
            <a:endParaRPr lang="en-US" sz="35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276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05862"/>
            <a:ext cx="11582399" cy="1747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62643"/>
            <a:ext cx="6781800" cy="30922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2135927" y="3683617"/>
            <a:ext cx="4540240" cy="2639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342622"/>
            <a:ext cx="4038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Chúc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con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chăm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ngoan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,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học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giỏi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99726"/>
            <a:ext cx="5614659" cy="317384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3569" y="1981200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3352800"/>
            <a:ext cx="4361969" cy="2852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4600" y="4985240"/>
            <a:ext cx="18288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1642388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4"/>
            <a:ext cx="12192000" cy="6862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09600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219" y="1600456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80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06597245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967896" y="451383"/>
            <a:ext cx="9982172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9021" y="1905127"/>
            <a:ext cx="665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tai,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7444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81000"/>
            <a:ext cx="8839200" cy="92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23962"/>
            <a:ext cx="3040223" cy="2411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821" y="1301751"/>
            <a:ext cx="3004871" cy="2460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1143000"/>
            <a:ext cx="3013709" cy="24601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3761936"/>
            <a:ext cx="3049060" cy="2605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0475" y="3886200"/>
            <a:ext cx="3208142" cy="2667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3232" y="3603184"/>
            <a:ext cx="3221966" cy="27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2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967896" y="451383"/>
            <a:ext cx="9982172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9021" y="1905127"/>
            <a:ext cx="665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652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" y="-30082"/>
            <a:ext cx="12200792" cy="69642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72183"/>
            <a:ext cx="5224438" cy="3330298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977933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THỰC HÀNH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52800"/>
            <a:ext cx="4191000" cy="2665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5600" y="4876800"/>
            <a:ext cx="1761804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903542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29870"/>
            <a:ext cx="5642202" cy="5186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510293"/>
            <a:ext cx="1138772" cy="1047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714" y="329193"/>
            <a:ext cx="8191500" cy="118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510292"/>
            <a:ext cx="5642202" cy="5105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00" y="1579508"/>
            <a:ext cx="1138772" cy="1047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94647"/>
            <a:ext cx="5642202" cy="5112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62" y="1578362"/>
            <a:ext cx="1138772" cy="1047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69" y="1485769"/>
            <a:ext cx="5646876" cy="5139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332" y="1633339"/>
            <a:ext cx="1138772" cy="1047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70213"/>
            <a:ext cx="5650958" cy="51457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14" y="1537208"/>
            <a:ext cx="1138772" cy="10479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75" y="1447799"/>
            <a:ext cx="5673370" cy="51591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78362"/>
            <a:ext cx="1188720" cy="10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4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21860"/>
            <a:ext cx="5756629" cy="3254099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727965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VẬN DỤNG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69" y="2581092"/>
            <a:ext cx="4624999" cy="30112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9592" y="4267200"/>
            <a:ext cx="1905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422692202"/>
      </p:ext>
    </p:extLst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1626</TotalTime>
  <Words>99</Words>
  <Application>Microsoft Office PowerPoint</Application>
  <PresentationFormat>Widescreen</PresentationFormat>
  <Paragraphs>27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宋体</vt:lpstr>
      <vt:lpstr>Arial</vt:lpstr>
      <vt:lpstr>Arial Black</vt:lpstr>
      <vt:lpstr>Arial-SGK-TV</vt:lpstr>
      <vt:lpstr>Calibri</vt:lpstr>
      <vt:lpstr>Calibri Light</vt:lpstr>
      <vt:lpstr>Georgia</vt:lpstr>
      <vt:lpstr>inpin heiti</vt:lpstr>
      <vt:lpstr>隶书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MyPC</cp:lastModifiedBy>
  <cp:revision>156</cp:revision>
  <dcterms:created xsi:type="dcterms:W3CDTF">2020-08-08T13:30:12Z</dcterms:created>
  <dcterms:modified xsi:type="dcterms:W3CDTF">2022-03-13T14:01:57Z</dcterms:modified>
</cp:coreProperties>
</file>