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3" r:id="rId2"/>
    <p:sldMasterId id="2147483685" r:id="rId3"/>
    <p:sldMasterId id="2147483697" r:id="rId4"/>
    <p:sldMasterId id="2147483709" r:id="rId5"/>
  </p:sldMasterIdLst>
  <p:notesMasterIdLst>
    <p:notesMasterId r:id="rId26"/>
  </p:notesMasterIdLst>
  <p:sldIdLst>
    <p:sldId id="302" r:id="rId6"/>
    <p:sldId id="393" r:id="rId7"/>
    <p:sldId id="359" r:id="rId8"/>
    <p:sldId id="282" r:id="rId9"/>
    <p:sldId id="408" r:id="rId10"/>
    <p:sldId id="409" r:id="rId11"/>
    <p:sldId id="398" r:id="rId12"/>
    <p:sldId id="399" r:id="rId13"/>
    <p:sldId id="400" r:id="rId14"/>
    <p:sldId id="407" r:id="rId15"/>
    <p:sldId id="406" r:id="rId16"/>
    <p:sldId id="411" r:id="rId17"/>
    <p:sldId id="412" r:id="rId18"/>
    <p:sldId id="405" r:id="rId19"/>
    <p:sldId id="414" r:id="rId20"/>
    <p:sldId id="415" r:id="rId21"/>
    <p:sldId id="404" r:id="rId22"/>
    <p:sldId id="416" r:id="rId23"/>
    <p:sldId id="418" r:id="rId24"/>
    <p:sldId id="265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2" autoAdjust="0"/>
    <p:restoredTop sz="94660"/>
  </p:normalViewPr>
  <p:slideViewPr>
    <p:cSldViewPr snapToGrid="0">
      <p:cViewPr varScale="1">
        <p:scale>
          <a:sx n="73" d="100"/>
          <a:sy n="73" d="100"/>
        </p:scale>
        <p:origin x="58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FADB70-5285-4D0D-B2F3-495D26CD7A88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7A8DAD-17B9-4CC6-BB8C-FB6E621A80A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D2DD08-BFD2-4617-92AF-E1951D5E31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2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900048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83723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4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2022/3/13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0932101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2022/3/13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3362575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9" name="Group 3"/>
          <p:cNvGrpSpPr/>
          <p:nvPr userDrawn="1"/>
        </p:nvGrpSpPr>
        <p:grpSpPr>
          <a:xfrm rot="10800000" flipV="1">
            <a:off x="2282327" y="6225655"/>
            <a:ext cx="412599" cy="1820483"/>
            <a:chOff x="4980416" y="5037518"/>
            <a:chExt cx="412706" cy="1820482"/>
          </a:xfrm>
        </p:grpSpPr>
        <p:sp>
          <p:nvSpPr>
            <p:cNvPr id="260" name="Freeform 11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1" name="Freeform 12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2" name="Freeform 13"/>
            <p:cNvSpPr/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3" name="Freeform 14"/>
            <p:cNvSpPr/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4" name="Freeform 15"/>
            <p:cNvSpPr/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5" name="Freeform 16"/>
            <p:cNvSpPr/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6" name="Freeform 35"/>
            <p:cNvSpPr/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7" name="Freeform 36"/>
            <p:cNvSpPr/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8" name="Freeform 37"/>
            <p:cNvSpPr/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9" name="Freeform 38"/>
            <p:cNvSpPr/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0" name="Freeform 39"/>
            <p:cNvSpPr/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1" name="Group 4"/>
          <p:cNvGrpSpPr/>
          <p:nvPr userDrawn="1"/>
        </p:nvGrpSpPr>
        <p:grpSpPr>
          <a:xfrm rot="10800000" flipV="1">
            <a:off x="1760018" y="6225655"/>
            <a:ext cx="412599" cy="1502707"/>
            <a:chOff x="5502862" y="5355294"/>
            <a:chExt cx="412706" cy="1502706"/>
          </a:xfrm>
        </p:grpSpPr>
        <p:sp>
          <p:nvSpPr>
            <p:cNvPr id="272" name="Freeform 23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3" name="Freeform 24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4" name="Freeform 25"/>
            <p:cNvSpPr/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5" name="Freeform 26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6" name="Freeform 27"/>
            <p:cNvSpPr/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7" name="Freeform 28"/>
            <p:cNvSpPr/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8" name="Freeform 40"/>
            <p:cNvSpPr/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9" name="Freeform 41"/>
            <p:cNvSpPr/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0" name="Freeform 42"/>
            <p:cNvSpPr/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1" name="Freeform 43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2" name="Freeform 44"/>
            <p:cNvSpPr/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83" name="Group 7"/>
          <p:cNvGrpSpPr/>
          <p:nvPr userDrawn="1"/>
        </p:nvGrpSpPr>
        <p:grpSpPr>
          <a:xfrm rot="10800000" flipV="1">
            <a:off x="308856" y="6225655"/>
            <a:ext cx="407215" cy="1502707"/>
            <a:chOff x="6959786" y="5355294"/>
            <a:chExt cx="407320" cy="1502706"/>
          </a:xfrm>
        </p:grpSpPr>
        <p:sp>
          <p:nvSpPr>
            <p:cNvPr id="284" name="Freeform 17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5" name="Freeform 18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6" name="Freeform 19"/>
            <p:cNvSpPr/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7" name="Freeform 20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8" name="Freeform 21"/>
            <p:cNvSpPr/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9" name="Freeform 22"/>
            <p:cNvSpPr/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0" name="Freeform 45"/>
            <p:cNvSpPr/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1" name="Freeform 46"/>
            <p:cNvSpPr/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2" name="Freeform 47"/>
            <p:cNvSpPr/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3" name="Freeform 48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4" name="Freeform 49"/>
            <p:cNvSpPr/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95" name="Group 5"/>
          <p:cNvGrpSpPr/>
          <p:nvPr userDrawn="1"/>
        </p:nvGrpSpPr>
        <p:grpSpPr>
          <a:xfrm rot="10800000" flipV="1">
            <a:off x="1263959" y="6225655"/>
            <a:ext cx="403847" cy="2588667"/>
            <a:chOff x="6007804" y="4266641"/>
            <a:chExt cx="403952" cy="2588666"/>
          </a:xfrm>
        </p:grpSpPr>
        <p:sp>
          <p:nvSpPr>
            <p:cNvPr id="296" name="Freeform 29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7" name="Freeform 30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8" name="Freeform 31"/>
            <p:cNvSpPr/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9" name="Freeform 32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0" name="Freeform 33"/>
            <p:cNvSpPr/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1" name="Freeform 34"/>
            <p:cNvSpPr/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2" name="Freeform 50"/>
            <p:cNvSpPr/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3" name="Freeform 51"/>
            <p:cNvSpPr/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4" name="Freeform 52"/>
            <p:cNvSpPr/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5" name="Freeform 53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6" name="Freeform 54"/>
            <p:cNvSpPr/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7" name="Group 6"/>
          <p:cNvGrpSpPr/>
          <p:nvPr userDrawn="1"/>
        </p:nvGrpSpPr>
        <p:grpSpPr>
          <a:xfrm rot="10800000" flipV="1">
            <a:off x="786071" y="6225655"/>
            <a:ext cx="409232" cy="3142083"/>
            <a:chOff x="6480429" y="3713225"/>
            <a:chExt cx="409339" cy="3142082"/>
          </a:xfrm>
        </p:grpSpPr>
        <p:sp>
          <p:nvSpPr>
            <p:cNvPr id="308" name="Freeform 5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9" name="Freeform 6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0" name="Freeform 7"/>
            <p:cNvSpPr/>
            <p:nvPr/>
          </p:nvSpPr>
          <p:spPr bwMode="auto">
            <a:xfrm>
              <a:off x="6579397" y="4144108"/>
              <a:ext cx="125899" cy="2711199"/>
            </a:xfrm>
            <a:custGeom>
              <a:avLst/>
              <a:gdLst>
                <a:gd name="T0" fmla="*/ 79 w 79"/>
                <a:gd name="T1" fmla="*/ 1703 h 1703"/>
                <a:gd name="T2" fmla="*/ 0 w 79"/>
                <a:gd name="T3" fmla="*/ 1703 h 1703"/>
                <a:gd name="T4" fmla="*/ 0 w 79"/>
                <a:gd name="T5" fmla="*/ 33 h 1703"/>
                <a:gd name="T6" fmla="*/ 38 w 79"/>
                <a:gd name="T7" fmla="*/ 1 h 1703"/>
                <a:gd name="T8" fmla="*/ 79 w 79"/>
                <a:gd name="T9" fmla="*/ 33 h 1703"/>
                <a:gd name="T10" fmla="*/ 79 w 79"/>
                <a:gd name="T11" fmla="*/ 170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703">
                  <a:moveTo>
                    <a:pt x="79" y="1703"/>
                  </a:moveTo>
                  <a:cubicBezTo>
                    <a:pt x="0" y="1703"/>
                    <a:pt x="0" y="1703"/>
                    <a:pt x="0" y="170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8" y="1"/>
                  </a:cubicBezTo>
                  <a:cubicBezTo>
                    <a:pt x="72" y="0"/>
                    <a:pt x="79" y="33"/>
                    <a:pt x="79" y="33"/>
                  </a:cubicBezTo>
                  <a:cubicBezTo>
                    <a:pt x="79" y="1703"/>
                    <a:pt x="79" y="1703"/>
                    <a:pt x="79" y="1703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1" name="Freeform 8"/>
            <p:cNvSpPr/>
            <p:nvPr/>
          </p:nvSpPr>
          <p:spPr bwMode="auto">
            <a:xfrm>
              <a:off x="6701930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cubicBezTo>
                    <a:pt x="63" y="1704"/>
                    <a:pt x="63" y="1704"/>
                    <a:pt x="63" y="1704"/>
                  </a:cubicBezTo>
                </a:path>
              </a:pathLst>
            </a:custGeom>
            <a:solidFill>
              <a:srgbClr val="3DCE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2" name="Freeform 9"/>
            <p:cNvSpPr/>
            <p:nvPr/>
          </p:nvSpPr>
          <p:spPr bwMode="auto">
            <a:xfrm>
              <a:off x="6480429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lnTo>
                    <a:pt x="63" y="1704"/>
                  </a:lnTo>
                  <a:close/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3" name="Freeform 10"/>
            <p:cNvSpPr/>
            <p:nvPr/>
          </p:nvSpPr>
          <p:spPr bwMode="auto">
            <a:xfrm>
              <a:off x="6576031" y="3714572"/>
              <a:ext cx="131958" cy="191204"/>
            </a:xfrm>
            <a:custGeom>
              <a:avLst/>
              <a:gdLst>
                <a:gd name="T0" fmla="*/ 0 w 83"/>
                <a:gd name="T1" fmla="*/ 111 h 120"/>
                <a:gd name="T2" fmla="*/ 83 w 83"/>
                <a:gd name="T3" fmla="*/ 113 h 120"/>
                <a:gd name="T4" fmla="*/ 50 w 83"/>
                <a:gd name="T5" fmla="*/ 0 h 120"/>
                <a:gd name="T6" fmla="*/ 29 w 83"/>
                <a:gd name="T7" fmla="*/ 0 h 120"/>
                <a:gd name="T8" fmla="*/ 0 w 83"/>
                <a:gd name="T9" fmla="*/ 11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0">
                  <a:moveTo>
                    <a:pt x="0" y="111"/>
                  </a:moveTo>
                  <a:cubicBezTo>
                    <a:pt x="0" y="111"/>
                    <a:pt x="40" y="120"/>
                    <a:pt x="83" y="113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4" name="Freeform 55"/>
            <p:cNvSpPr/>
            <p:nvPr/>
          </p:nvSpPr>
          <p:spPr bwMode="auto">
            <a:xfrm>
              <a:off x="6655475" y="3713225"/>
              <a:ext cx="234293" cy="3142082"/>
            </a:xfrm>
            <a:custGeom>
              <a:avLst/>
              <a:gdLst>
                <a:gd name="T0" fmla="*/ 24 w 147"/>
                <a:gd name="T1" fmla="*/ 0 h 1974"/>
                <a:gd name="T2" fmla="*/ 0 w 147"/>
                <a:gd name="T3" fmla="*/ 1 h 1974"/>
                <a:gd name="T4" fmla="*/ 33 w 147"/>
                <a:gd name="T5" fmla="*/ 114 h 1974"/>
                <a:gd name="T6" fmla="*/ 33 w 147"/>
                <a:gd name="T7" fmla="*/ 114 h 1974"/>
                <a:gd name="T8" fmla="*/ 87 w 147"/>
                <a:gd name="T9" fmla="*/ 284 h 1974"/>
                <a:gd name="T10" fmla="*/ 86 w 147"/>
                <a:gd name="T11" fmla="*/ 286 h 1974"/>
                <a:gd name="T12" fmla="*/ 92 w 147"/>
                <a:gd name="T13" fmla="*/ 302 h 1974"/>
                <a:gd name="T14" fmla="*/ 92 w 147"/>
                <a:gd name="T15" fmla="*/ 1973 h 1974"/>
                <a:gd name="T16" fmla="*/ 31 w 147"/>
                <a:gd name="T17" fmla="*/ 1973 h 1974"/>
                <a:gd name="T18" fmla="*/ 31 w 147"/>
                <a:gd name="T19" fmla="*/ 1974 h 1974"/>
                <a:gd name="T20" fmla="*/ 147 w 147"/>
                <a:gd name="T21" fmla="*/ 1974 h 1974"/>
                <a:gd name="T22" fmla="*/ 132 w 147"/>
                <a:gd name="T23" fmla="*/ 290 h 1974"/>
                <a:gd name="T24" fmla="*/ 24 w 147"/>
                <a:gd name="T25" fmla="*/ 0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1974">
                  <a:moveTo>
                    <a:pt x="2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87" y="284"/>
                    <a:pt x="87" y="284"/>
                    <a:pt x="87" y="284"/>
                  </a:cubicBezTo>
                  <a:cubicBezTo>
                    <a:pt x="86" y="286"/>
                    <a:pt x="86" y="286"/>
                    <a:pt x="86" y="286"/>
                  </a:cubicBezTo>
                  <a:cubicBezTo>
                    <a:pt x="91" y="294"/>
                    <a:pt x="92" y="302"/>
                    <a:pt x="92" y="302"/>
                  </a:cubicBezTo>
                  <a:cubicBezTo>
                    <a:pt x="92" y="1973"/>
                    <a:pt x="92" y="1973"/>
                    <a:pt x="92" y="1973"/>
                  </a:cubicBezTo>
                  <a:cubicBezTo>
                    <a:pt x="31" y="1973"/>
                    <a:pt x="31" y="1973"/>
                    <a:pt x="31" y="1973"/>
                  </a:cubicBezTo>
                  <a:cubicBezTo>
                    <a:pt x="31" y="1974"/>
                    <a:pt x="31" y="1974"/>
                    <a:pt x="31" y="1974"/>
                  </a:cubicBezTo>
                  <a:cubicBezTo>
                    <a:pt x="147" y="1974"/>
                    <a:pt x="147" y="1974"/>
                    <a:pt x="147" y="1974"/>
                  </a:cubicBezTo>
                  <a:cubicBezTo>
                    <a:pt x="132" y="290"/>
                    <a:pt x="132" y="290"/>
                    <a:pt x="132" y="290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5" name="Freeform 56"/>
            <p:cNvSpPr/>
            <p:nvPr/>
          </p:nvSpPr>
          <p:spPr bwMode="auto">
            <a:xfrm>
              <a:off x="6639990" y="3894331"/>
              <a:ext cx="154175" cy="294886"/>
            </a:xfrm>
            <a:custGeom>
              <a:avLst/>
              <a:gdLst>
                <a:gd name="T0" fmla="*/ 43 w 97"/>
                <a:gd name="T1" fmla="*/ 0 h 185"/>
                <a:gd name="T2" fmla="*/ 8 w 97"/>
                <a:gd name="T3" fmla="*/ 3 h 185"/>
                <a:gd name="T4" fmla="*/ 0 w 97"/>
                <a:gd name="T5" fmla="*/ 3 h 185"/>
                <a:gd name="T6" fmla="*/ 0 w 97"/>
                <a:gd name="T7" fmla="*/ 158 h 185"/>
                <a:gd name="T8" fmla="*/ 0 w 97"/>
                <a:gd name="T9" fmla="*/ 158 h 185"/>
                <a:gd name="T10" fmla="*/ 1 w 97"/>
                <a:gd name="T11" fmla="*/ 158 h 185"/>
                <a:gd name="T12" fmla="*/ 39 w 97"/>
                <a:gd name="T13" fmla="*/ 185 h 185"/>
                <a:gd name="T14" fmla="*/ 70 w 97"/>
                <a:gd name="T15" fmla="*/ 156 h 185"/>
                <a:gd name="T16" fmla="*/ 71 w 97"/>
                <a:gd name="T17" fmla="*/ 156 h 185"/>
                <a:gd name="T18" fmla="*/ 96 w 97"/>
                <a:gd name="T19" fmla="*/ 172 h 185"/>
                <a:gd name="T20" fmla="*/ 97 w 97"/>
                <a:gd name="T21" fmla="*/ 170 h 185"/>
                <a:gd name="T22" fmla="*/ 43 w 97"/>
                <a:gd name="T2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" h="185">
                  <a:moveTo>
                    <a:pt x="43" y="0"/>
                  </a:moveTo>
                  <a:cubicBezTo>
                    <a:pt x="31" y="2"/>
                    <a:pt x="19" y="3"/>
                    <a:pt x="8" y="3"/>
                  </a:cubicBezTo>
                  <a:cubicBezTo>
                    <a:pt x="5" y="3"/>
                    <a:pt x="3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1" y="158"/>
                    <a:pt x="1" y="158"/>
                    <a:pt x="1" y="158"/>
                  </a:cubicBezTo>
                  <a:cubicBezTo>
                    <a:pt x="26" y="158"/>
                    <a:pt x="36" y="176"/>
                    <a:pt x="39" y="185"/>
                  </a:cubicBezTo>
                  <a:cubicBezTo>
                    <a:pt x="41" y="178"/>
                    <a:pt x="47" y="156"/>
                    <a:pt x="70" y="156"/>
                  </a:cubicBezTo>
                  <a:cubicBezTo>
                    <a:pt x="70" y="156"/>
                    <a:pt x="70" y="156"/>
                    <a:pt x="71" y="156"/>
                  </a:cubicBezTo>
                  <a:cubicBezTo>
                    <a:pt x="84" y="156"/>
                    <a:pt x="92" y="164"/>
                    <a:pt x="96" y="172"/>
                  </a:cubicBezTo>
                  <a:cubicBezTo>
                    <a:pt x="97" y="170"/>
                    <a:pt x="97" y="170"/>
                    <a:pt x="97" y="17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6" name="Freeform 57"/>
            <p:cNvSpPr/>
            <p:nvPr/>
          </p:nvSpPr>
          <p:spPr bwMode="auto">
            <a:xfrm>
              <a:off x="6639990" y="4146128"/>
              <a:ext cx="65306" cy="2709179"/>
            </a:xfrm>
            <a:custGeom>
              <a:avLst/>
              <a:gdLst>
                <a:gd name="T0" fmla="*/ 1 w 41"/>
                <a:gd name="T1" fmla="*/ 0 h 1702"/>
                <a:gd name="T2" fmla="*/ 0 w 41"/>
                <a:gd name="T3" fmla="*/ 0 h 1702"/>
                <a:gd name="T4" fmla="*/ 0 w 41"/>
                <a:gd name="T5" fmla="*/ 0 h 1702"/>
                <a:gd name="T6" fmla="*/ 0 w 41"/>
                <a:gd name="T7" fmla="*/ 1702 h 1702"/>
                <a:gd name="T8" fmla="*/ 41 w 41"/>
                <a:gd name="T9" fmla="*/ 1702 h 1702"/>
                <a:gd name="T10" fmla="*/ 41 w 41"/>
                <a:gd name="T11" fmla="*/ 1701 h 1702"/>
                <a:gd name="T12" fmla="*/ 39 w 41"/>
                <a:gd name="T13" fmla="*/ 1701 h 1702"/>
                <a:gd name="T14" fmla="*/ 39 w 41"/>
                <a:gd name="T15" fmla="*/ 30 h 1702"/>
                <a:gd name="T16" fmla="*/ 39 w 41"/>
                <a:gd name="T17" fmla="*/ 27 h 1702"/>
                <a:gd name="T18" fmla="*/ 1 w 41"/>
                <a:gd name="T19" fmla="*/ 0 h 1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1702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02"/>
                    <a:pt x="0" y="1702"/>
                    <a:pt x="0" y="1702"/>
                  </a:cubicBezTo>
                  <a:cubicBezTo>
                    <a:pt x="41" y="1702"/>
                    <a:pt x="41" y="1702"/>
                    <a:pt x="41" y="1702"/>
                  </a:cubicBezTo>
                  <a:cubicBezTo>
                    <a:pt x="41" y="1701"/>
                    <a:pt x="41" y="1701"/>
                    <a:pt x="41" y="1701"/>
                  </a:cubicBezTo>
                  <a:cubicBezTo>
                    <a:pt x="39" y="1701"/>
                    <a:pt x="39" y="1701"/>
                    <a:pt x="39" y="1701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0"/>
                    <a:pt x="39" y="29"/>
                    <a:pt x="39" y="27"/>
                  </a:cubicBezTo>
                  <a:cubicBezTo>
                    <a:pt x="36" y="18"/>
                    <a:pt x="26" y="0"/>
                    <a:pt x="1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7" name="Freeform 58"/>
            <p:cNvSpPr/>
            <p:nvPr/>
          </p:nvSpPr>
          <p:spPr bwMode="auto">
            <a:xfrm>
              <a:off x="6701930" y="4142762"/>
              <a:ext cx="100315" cy="2710525"/>
            </a:xfrm>
            <a:custGeom>
              <a:avLst/>
              <a:gdLst>
                <a:gd name="T0" fmla="*/ 32 w 63"/>
                <a:gd name="T1" fmla="*/ 0 h 1703"/>
                <a:gd name="T2" fmla="*/ 31 w 63"/>
                <a:gd name="T3" fmla="*/ 0 h 1703"/>
                <a:gd name="T4" fmla="*/ 0 w 63"/>
                <a:gd name="T5" fmla="*/ 29 h 1703"/>
                <a:gd name="T6" fmla="*/ 0 w 63"/>
                <a:gd name="T7" fmla="*/ 32 h 1703"/>
                <a:gd name="T8" fmla="*/ 0 w 63"/>
                <a:gd name="T9" fmla="*/ 1703 h 1703"/>
                <a:gd name="T10" fmla="*/ 2 w 63"/>
                <a:gd name="T11" fmla="*/ 1703 h 1703"/>
                <a:gd name="T12" fmla="*/ 63 w 63"/>
                <a:gd name="T13" fmla="*/ 1703 h 1703"/>
                <a:gd name="T14" fmla="*/ 63 w 63"/>
                <a:gd name="T15" fmla="*/ 32 h 1703"/>
                <a:gd name="T16" fmla="*/ 57 w 63"/>
                <a:gd name="T17" fmla="*/ 16 h 1703"/>
                <a:gd name="T18" fmla="*/ 32 w 63"/>
                <a:gd name="T19" fmla="*/ 0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703">
                  <a:moveTo>
                    <a:pt x="32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0"/>
                    <a:pt x="2" y="22"/>
                    <a:pt x="0" y="29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703"/>
                    <a:pt x="0" y="1703"/>
                    <a:pt x="0" y="1703"/>
                  </a:cubicBezTo>
                  <a:cubicBezTo>
                    <a:pt x="2" y="1703"/>
                    <a:pt x="2" y="1703"/>
                    <a:pt x="2" y="1703"/>
                  </a:cubicBezTo>
                  <a:cubicBezTo>
                    <a:pt x="63" y="1703"/>
                    <a:pt x="63" y="1703"/>
                    <a:pt x="63" y="1703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2" y="24"/>
                    <a:pt x="57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8" name="Freeform 59"/>
            <p:cNvSpPr/>
            <p:nvPr/>
          </p:nvSpPr>
          <p:spPr bwMode="auto">
            <a:xfrm>
              <a:off x="6639990" y="3714572"/>
              <a:ext cx="67999" cy="184472"/>
            </a:xfrm>
            <a:custGeom>
              <a:avLst/>
              <a:gdLst>
                <a:gd name="T0" fmla="*/ 10 w 43"/>
                <a:gd name="T1" fmla="*/ 0 h 116"/>
                <a:gd name="T2" fmla="*/ 0 w 43"/>
                <a:gd name="T3" fmla="*/ 0 h 116"/>
                <a:gd name="T4" fmla="*/ 0 w 43"/>
                <a:gd name="T5" fmla="*/ 116 h 116"/>
                <a:gd name="T6" fmla="*/ 8 w 43"/>
                <a:gd name="T7" fmla="*/ 116 h 116"/>
                <a:gd name="T8" fmla="*/ 43 w 43"/>
                <a:gd name="T9" fmla="*/ 113 h 116"/>
                <a:gd name="T10" fmla="*/ 43 w 43"/>
                <a:gd name="T11" fmla="*/ 113 h 116"/>
                <a:gd name="T12" fmla="*/ 10 w 43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16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16"/>
                    <a:pt x="5" y="116"/>
                    <a:pt x="8" y="116"/>
                  </a:cubicBezTo>
                  <a:cubicBezTo>
                    <a:pt x="19" y="116"/>
                    <a:pt x="31" y="115"/>
                    <a:pt x="43" y="113"/>
                  </a:cubicBezTo>
                  <a:cubicBezTo>
                    <a:pt x="43" y="113"/>
                    <a:pt x="43" y="113"/>
                    <a:pt x="43" y="11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9" name="Group 3"/>
          <p:cNvGrpSpPr/>
          <p:nvPr userDrawn="1"/>
        </p:nvGrpSpPr>
        <p:grpSpPr>
          <a:xfrm rot="10800000" flipV="1">
            <a:off x="4579046" y="6225655"/>
            <a:ext cx="412599" cy="1820483"/>
            <a:chOff x="4980416" y="5037518"/>
            <a:chExt cx="412706" cy="1820482"/>
          </a:xfrm>
        </p:grpSpPr>
        <p:sp>
          <p:nvSpPr>
            <p:cNvPr id="320" name="Freeform 11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1" name="Freeform 12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2" name="Freeform 13"/>
            <p:cNvSpPr/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3" name="Freeform 14"/>
            <p:cNvSpPr/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4" name="Freeform 15"/>
            <p:cNvSpPr/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5" name="Freeform 16"/>
            <p:cNvSpPr/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6" name="Freeform 35"/>
            <p:cNvSpPr/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7" name="Freeform 36"/>
            <p:cNvSpPr/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8" name="Freeform 37"/>
            <p:cNvSpPr/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9" name="Freeform 38"/>
            <p:cNvSpPr/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0" name="Freeform 39"/>
            <p:cNvSpPr/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31" name="Group 4"/>
          <p:cNvGrpSpPr/>
          <p:nvPr userDrawn="1"/>
        </p:nvGrpSpPr>
        <p:grpSpPr>
          <a:xfrm rot="10800000" flipV="1">
            <a:off x="3991939" y="6225655"/>
            <a:ext cx="412599" cy="1502707"/>
            <a:chOff x="5502862" y="5355294"/>
            <a:chExt cx="412706" cy="1502706"/>
          </a:xfrm>
        </p:grpSpPr>
        <p:sp>
          <p:nvSpPr>
            <p:cNvPr id="332" name="Freeform 23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3" name="Freeform 24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4" name="Freeform 25"/>
            <p:cNvSpPr/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5" name="Freeform 26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6" name="Freeform 27"/>
            <p:cNvSpPr/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7" name="Freeform 28"/>
            <p:cNvSpPr/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8" name="Freeform 40"/>
            <p:cNvSpPr/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9" name="Freeform 41"/>
            <p:cNvSpPr/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0" name="Freeform 42"/>
            <p:cNvSpPr/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1" name="Freeform 43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2" name="Freeform 44"/>
            <p:cNvSpPr/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43" name="Group 7"/>
          <p:cNvGrpSpPr/>
          <p:nvPr userDrawn="1"/>
        </p:nvGrpSpPr>
        <p:grpSpPr>
          <a:xfrm rot="10800000" flipV="1">
            <a:off x="2803965" y="6225655"/>
            <a:ext cx="407215" cy="1502707"/>
            <a:chOff x="6959786" y="5355294"/>
            <a:chExt cx="407320" cy="1502706"/>
          </a:xfrm>
        </p:grpSpPr>
        <p:sp>
          <p:nvSpPr>
            <p:cNvPr id="344" name="Freeform 17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5" name="Freeform 18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6" name="Freeform 19"/>
            <p:cNvSpPr/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7" name="Freeform 20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8" name="Freeform 21"/>
            <p:cNvSpPr/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9" name="Freeform 22"/>
            <p:cNvSpPr/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0" name="Freeform 45"/>
            <p:cNvSpPr/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1" name="Freeform 46"/>
            <p:cNvSpPr/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2" name="Freeform 47"/>
            <p:cNvSpPr/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3" name="Freeform 48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4" name="Freeform 49"/>
            <p:cNvSpPr/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55" name="Group 5"/>
          <p:cNvGrpSpPr/>
          <p:nvPr userDrawn="1"/>
        </p:nvGrpSpPr>
        <p:grpSpPr>
          <a:xfrm rot="10800000" flipV="1">
            <a:off x="3368350" y="6225656"/>
            <a:ext cx="403847" cy="2167807"/>
            <a:chOff x="6007804" y="4266641"/>
            <a:chExt cx="403952" cy="2588666"/>
          </a:xfrm>
        </p:grpSpPr>
        <p:sp>
          <p:nvSpPr>
            <p:cNvPr id="356" name="Freeform 29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7" name="Freeform 30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8" name="Freeform 31"/>
            <p:cNvSpPr/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9" name="Freeform 32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0" name="Freeform 33"/>
            <p:cNvSpPr/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1" name="Freeform 34"/>
            <p:cNvSpPr/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2" name="Freeform 50"/>
            <p:cNvSpPr/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3" name="Freeform 51"/>
            <p:cNvSpPr/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4" name="Freeform 52"/>
            <p:cNvSpPr/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5" name="Freeform 53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6" name="Freeform 54"/>
            <p:cNvSpPr/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67" name="Group 6"/>
          <p:cNvGrpSpPr/>
          <p:nvPr userDrawn="1"/>
        </p:nvGrpSpPr>
        <p:grpSpPr>
          <a:xfrm rot="10800000" flipV="1">
            <a:off x="11470739" y="6225655"/>
            <a:ext cx="409232" cy="3142083"/>
            <a:chOff x="6480429" y="3713225"/>
            <a:chExt cx="409339" cy="3142082"/>
          </a:xfrm>
        </p:grpSpPr>
        <p:sp>
          <p:nvSpPr>
            <p:cNvPr id="368" name="Freeform 5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9" name="Freeform 6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0" name="Freeform 7"/>
            <p:cNvSpPr/>
            <p:nvPr/>
          </p:nvSpPr>
          <p:spPr bwMode="auto">
            <a:xfrm>
              <a:off x="6579397" y="4144108"/>
              <a:ext cx="125899" cy="2711199"/>
            </a:xfrm>
            <a:custGeom>
              <a:avLst/>
              <a:gdLst>
                <a:gd name="T0" fmla="*/ 79 w 79"/>
                <a:gd name="T1" fmla="*/ 1703 h 1703"/>
                <a:gd name="T2" fmla="*/ 0 w 79"/>
                <a:gd name="T3" fmla="*/ 1703 h 1703"/>
                <a:gd name="T4" fmla="*/ 0 w 79"/>
                <a:gd name="T5" fmla="*/ 33 h 1703"/>
                <a:gd name="T6" fmla="*/ 38 w 79"/>
                <a:gd name="T7" fmla="*/ 1 h 1703"/>
                <a:gd name="T8" fmla="*/ 79 w 79"/>
                <a:gd name="T9" fmla="*/ 33 h 1703"/>
                <a:gd name="T10" fmla="*/ 79 w 79"/>
                <a:gd name="T11" fmla="*/ 170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703">
                  <a:moveTo>
                    <a:pt x="79" y="1703"/>
                  </a:moveTo>
                  <a:cubicBezTo>
                    <a:pt x="0" y="1703"/>
                    <a:pt x="0" y="1703"/>
                    <a:pt x="0" y="170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8" y="1"/>
                  </a:cubicBezTo>
                  <a:cubicBezTo>
                    <a:pt x="72" y="0"/>
                    <a:pt x="79" y="33"/>
                    <a:pt x="79" y="33"/>
                  </a:cubicBezTo>
                  <a:cubicBezTo>
                    <a:pt x="79" y="1703"/>
                    <a:pt x="79" y="1703"/>
                    <a:pt x="79" y="1703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1" name="Freeform 8"/>
            <p:cNvSpPr/>
            <p:nvPr/>
          </p:nvSpPr>
          <p:spPr bwMode="auto">
            <a:xfrm>
              <a:off x="6701930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cubicBezTo>
                    <a:pt x="63" y="1704"/>
                    <a:pt x="63" y="1704"/>
                    <a:pt x="63" y="1704"/>
                  </a:cubicBezTo>
                </a:path>
              </a:pathLst>
            </a:custGeom>
            <a:solidFill>
              <a:srgbClr val="3DCE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2" name="Freeform 9"/>
            <p:cNvSpPr/>
            <p:nvPr/>
          </p:nvSpPr>
          <p:spPr bwMode="auto">
            <a:xfrm>
              <a:off x="6480429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lnTo>
                    <a:pt x="63" y="1704"/>
                  </a:lnTo>
                  <a:close/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3" name="Freeform 10"/>
            <p:cNvSpPr/>
            <p:nvPr/>
          </p:nvSpPr>
          <p:spPr bwMode="auto">
            <a:xfrm>
              <a:off x="6576031" y="3714572"/>
              <a:ext cx="131958" cy="191204"/>
            </a:xfrm>
            <a:custGeom>
              <a:avLst/>
              <a:gdLst>
                <a:gd name="T0" fmla="*/ 0 w 83"/>
                <a:gd name="T1" fmla="*/ 111 h 120"/>
                <a:gd name="T2" fmla="*/ 83 w 83"/>
                <a:gd name="T3" fmla="*/ 113 h 120"/>
                <a:gd name="T4" fmla="*/ 50 w 83"/>
                <a:gd name="T5" fmla="*/ 0 h 120"/>
                <a:gd name="T6" fmla="*/ 29 w 83"/>
                <a:gd name="T7" fmla="*/ 0 h 120"/>
                <a:gd name="T8" fmla="*/ 0 w 83"/>
                <a:gd name="T9" fmla="*/ 11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0">
                  <a:moveTo>
                    <a:pt x="0" y="111"/>
                  </a:moveTo>
                  <a:cubicBezTo>
                    <a:pt x="0" y="111"/>
                    <a:pt x="40" y="120"/>
                    <a:pt x="83" y="113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4" name="Freeform 55"/>
            <p:cNvSpPr/>
            <p:nvPr/>
          </p:nvSpPr>
          <p:spPr bwMode="auto">
            <a:xfrm>
              <a:off x="6655475" y="3713225"/>
              <a:ext cx="234293" cy="3142082"/>
            </a:xfrm>
            <a:custGeom>
              <a:avLst/>
              <a:gdLst>
                <a:gd name="T0" fmla="*/ 24 w 147"/>
                <a:gd name="T1" fmla="*/ 0 h 1974"/>
                <a:gd name="T2" fmla="*/ 0 w 147"/>
                <a:gd name="T3" fmla="*/ 1 h 1974"/>
                <a:gd name="T4" fmla="*/ 33 w 147"/>
                <a:gd name="T5" fmla="*/ 114 h 1974"/>
                <a:gd name="T6" fmla="*/ 33 w 147"/>
                <a:gd name="T7" fmla="*/ 114 h 1974"/>
                <a:gd name="T8" fmla="*/ 87 w 147"/>
                <a:gd name="T9" fmla="*/ 284 h 1974"/>
                <a:gd name="T10" fmla="*/ 86 w 147"/>
                <a:gd name="T11" fmla="*/ 286 h 1974"/>
                <a:gd name="T12" fmla="*/ 92 w 147"/>
                <a:gd name="T13" fmla="*/ 302 h 1974"/>
                <a:gd name="T14" fmla="*/ 92 w 147"/>
                <a:gd name="T15" fmla="*/ 1973 h 1974"/>
                <a:gd name="T16" fmla="*/ 31 w 147"/>
                <a:gd name="T17" fmla="*/ 1973 h 1974"/>
                <a:gd name="T18" fmla="*/ 31 w 147"/>
                <a:gd name="T19" fmla="*/ 1974 h 1974"/>
                <a:gd name="T20" fmla="*/ 147 w 147"/>
                <a:gd name="T21" fmla="*/ 1974 h 1974"/>
                <a:gd name="T22" fmla="*/ 132 w 147"/>
                <a:gd name="T23" fmla="*/ 290 h 1974"/>
                <a:gd name="T24" fmla="*/ 24 w 147"/>
                <a:gd name="T25" fmla="*/ 0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1974">
                  <a:moveTo>
                    <a:pt x="2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87" y="284"/>
                    <a:pt x="87" y="284"/>
                    <a:pt x="87" y="284"/>
                  </a:cubicBezTo>
                  <a:cubicBezTo>
                    <a:pt x="86" y="286"/>
                    <a:pt x="86" y="286"/>
                    <a:pt x="86" y="286"/>
                  </a:cubicBezTo>
                  <a:cubicBezTo>
                    <a:pt x="91" y="294"/>
                    <a:pt x="92" y="302"/>
                    <a:pt x="92" y="302"/>
                  </a:cubicBezTo>
                  <a:cubicBezTo>
                    <a:pt x="92" y="1973"/>
                    <a:pt x="92" y="1973"/>
                    <a:pt x="92" y="1973"/>
                  </a:cubicBezTo>
                  <a:cubicBezTo>
                    <a:pt x="31" y="1973"/>
                    <a:pt x="31" y="1973"/>
                    <a:pt x="31" y="1973"/>
                  </a:cubicBezTo>
                  <a:cubicBezTo>
                    <a:pt x="31" y="1974"/>
                    <a:pt x="31" y="1974"/>
                    <a:pt x="31" y="1974"/>
                  </a:cubicBezTo>
                  <a:cubicBezTo>
                    <a:pt x="147" y="1974"/>
                    <a:pt x="147" y="1974"/>
                    <a:pt x="147" y="1974"/>
                  </a:cubicBezTo>
                  <a:cubicBezTo>
                    <a:pt x="132" y="290"/>
                    <a:pt x="132" y="290"/>
                    <a:pt x="132" y="290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5" name="Freeform 56"/>
            <p:cNvSpPr/>
            <p:nvPr/>
          </p:nvSpPr>
          <p:spPr bwMode="auto">
            <a:xfrm>
              <a:off x="6639990" y="3894331"/>
              <a:ext cx="154175" cy="294886"/>
            </a:xfrm>
            <a:custGeom>
              <a:avLst/>
              <a:gdLst>
                <a:gd name="T0" fmla="*/ 43 w 97"/>
                <a:gd name="T1" fmla="*/ 0 h 185"/>
                <a:gd name="T2" fmla="*/ 8 w 97"/>
                <a:gd name="T3" fmla="*/ 3 h 185"/>
                <a:gd name="T4" fmla="*/ 0 w 97"/>
                <a:gd name="T5" fmla="*/ 3 h 185"/>
                <a:gd name="T6" fmla="*/ 0 w 97"/>
                <a:gd name="T7" fmla="*/ 158 h 185"/>
                <a:gd name="T8" fmla="*/ 0 w 97"/>
                <a:gd name="T9" fmla="*/ 158 h 185"/>
                <a:gd name="T10" fmla="*/ 1 w 97"/>
                <a:gd name="T11" fmla="*/ 158 h 185"/>
                <a:gd name="T12" fmla="*/ 39 w 97"/>
                <a:gd name="T13" fmla="*/ 185 h 185"/>
                <a:gd name="T14" fmla="*/ 70 w 97"/>
                <a:gd name="T15" fmla="*/ 156 h 185"/>
                <a:gd name="T16" fmla="*/ 71 w 97"/>
                <a:gd name="T17" fmla="*/ 156 h 185"/>
                <a:gd name="T18" fmla="*/ 96 w 97"/>
                <a:gd name="T19" fmla="*/ 172 h 185"/>
                <a:gd name="T20" fmla="*/ 97 w 97"/>
                <a:gd name="T21" fmla="*/ 170 h 185"/>
                <a:gd name="T22" fmla="*/ 43 w 97"/>
                <a:gd name="T2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" h="185">
                  <a:moveTo>
                    <a:pt x="43" y="0"/>
                  </a:moveTo>
                  <a:cubicBezTo>
                    <a:pt x="31" y="2"/>
                    <a:pt x="19" y="3"/>
                    <a:pt x="8" y="3"/>
                  </a:cubicBezTo>
                  <a:cubicBezTo>
                    <a:pt x="5" y="3"/>
                    <a:pt x="3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1" y="158"/>
                    <a:pt x="1" y="158"/>
                    <a:pt x="1" y="158"/>
                  </a:cubicBezTo>
                  <a:cubicBezTo>
                    <a:pt x="26" y="158"/>
                    <a:pt x="36" y="176"/>
                    <a:pt x="39" y="185"/>
                  </a:cubicBezTo>
                  <a:cubicBezTo>
                    <a:pt x="41" y="178"/>
                    <a:pt x="47" y="156"/>
                    <a:pt x="70" y="156"/>
                  </a:cubicBezTo>
                  <a:cubicBezTo>
                    <a:pt x="70" y="156"/>
                    <a:pt x="70" y="156"/>
                    <a:pt x="71" y="156"/>
                  </a:cubicBezTo>
                  <a:cubicBezTo>
                    <a:pt x="84" y="156"/>
                    <a:pt x="92" y="164"/>
                    <a:pt x="96" y="172"/>
                  </a:cubicBezTo>
                  <a:cubicBezTo>
                    <a:pt x="97" y="170"/>
                    <a:pt x="97" y="170"/>
                    <a:pt x="97" y="17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6" name="Freeform 57"/>
            <p:cNvSpPr/>
            <p:nvPr/>
          </p:nvSpPr>
          <p:spPr bwMode="auto">
            <a:xfrm>
              <a:off x="6639990" y="4146128"/>
              <a:ext cx="65306" cy="2709179"/>
            </a:xfrm>
            <a:custGeom>
              <a:avLst/>
              <a:gdLst>
                <a:gd name="T0" fmla="*/ 1 w 41"/>
                <a:gd name="T1" fmla="*/ 0 h 1702"/>
                <a:gd name="T2" fmla="*/ 0 w 41"/>
                <a:gd name="T3" fmla="*/ 0 h 1702"/>
                <a:gd name="T4" fmla="*/ 0 w 41"/>
                <a:gd name="T5" fmla="*/ 0 h 1702"/>
                <a:gd name="T6" fmla="*/ 0 w 41"/>
                <a:gd name="T7" fmla="*/ 1702 h 1702"/>
                <a:gd name="T8" fmla="*/ 41 w 41"/>
                <a:gd name="T9" fmla="*/ 1702 h 1702"/>
                <a:gd name="T10" fmla="*/ 41 w 41"/>
                <a:gd name="T11" fmla="*/ 1701 h 1702"/>
                <a:gd name="T12" fmla="*/ 39 w 41"/>
                <a:gd name="T13" fmla="*/ 1701 h 1702"/>
                <a:gd name="T14" fmla="*/ 39 w 41"/>
                <a:gd name="T15" fmla="*/ 30 h 1702"/>
                <a:gd name="T16" fmla="*/ 39 w 41"/>
                <a:gd name="T17" fmla="*/ 27 h 1702"/>
                <a:gd name="T18" fmla="*/ 1 w 41"/>
                <a:gd name="T19" fmla="*/ 0 h 1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1702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02"/>
                    <a:pt x="0" y="1702"/>
                    <a:pt x="0" y="1702"/>
                  </a:cubicBezTo>
                  <a:cubicBezTo>
                    <a:pt x="41" y="1702"/>
                    <a:pt x="41" y="1702"/>
                    <a:pt x="41" y="1702"/>
                  </a:cubicBezTo>
                  <a:cubicBezTo>
                    <a:pt x="41" y="1701"/>
                    <a:pt x="41" y="1701"/>
                    <a:pt x="41" y="1701"/>
                  </a:cubicBezTo>
                  <a:cubicBezTo>
                    <a:pt x="39" y="1701"/>
                    <a:pt x="39" y="1701"/>
                    <a:pt x="39" y="1701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0"/>
                    <a:pt x="39" y="29"/>
                    <a:pt x="39" y="27"/>
                  </a:cubicBezTo>
                  <a:cubicBezTo>
                    <a:pt x="36" y="18"/>
                    <a:pt x="26" y="0"/>
                    <a:pt x="1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7" name="Freeform 58"/>
            <p:cNvSpPr/>
            <p:nvPr/>
          </p:nvSpPr>
          <p:spPr bwMode="auto">
            <a:xfrm>
              <a:off x="6701930" y="4142762"/>
              <a:ext cx="100315" cy="2710525"/>
            </a:xfrm>
            <a:custGeom>
              <a:avLst/>
              <a:gdLst>
                <a:gd name="T0" fmla="*/ 32 w 63"/>
                <a:gd name="T1" fmla="*/ 0 h 1703"/>
                <a:gd name="T2" fmla="*/ 31 w 63"/>
                <a:gd name="T3" fmla="*/ 0 h 1703"/>
                <a:gd name="T4" fmla="*/ 0 w 63"/>
                <a:gd name="T5" fmla="*/ 29 h 1703"/>
                <a:gd name="T6" fmla="*/ 0 w 63"/>
                <a:gd name="T7" fmla="*/ 32 h 1703"/>
                <a:gd name="T8" fmla="*/ 0 w 63"/>
                <a:gd name="T9" fmla="*/ 1703 h 1703"/>
                <a:gd name="T10" fmla="*/ 2 w 63"/>
                <a:gd name="T11" fmla="*/ 1703 h 1703"/>
                <a:gd name="T12" fmla="*/ 63 w 63"/>
                <a:gd name="T13" fmla="*/ 1703 h 1703"/>
                <a:gd name="T14" fmla="*/ 63 w 63"/>
                <a:gd name="T15" fmla="*/ 32 h 1703"/>
                <a:gd name="T16" fmla="*/ 57 w 63"/>
                <a:gd name="T17" fmla="*/ 16 h 1703"/>
                <a:gd name="T18" fmla="*/ 32 w 63"/>
                <a:gd name="T19" fmla="*/ 0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703">
                  <a:moveTo>
                    <a:pt x="32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0"/>
                    <a:pt x="2" y="22"/>
                    <a:pt x="0" y="29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703"/>
                    <a:pt x="0" y="1703"/>
                    <a:pt x="0" y="1703"/>
                  </a:cubicBezTo>
                  <a:cubicBezTo>
                    <a:pt x="2" y="1703"/>
                    <a:pt x="2" y="1703"/>
                    <a:pt x="2" y="1703"/>
                  </a:cubicBezTo>
                  <a:cubicBezTo>
                    <a:pt x="63" y="1703"/>
                    <a:pt x="63" y="1703"/>
                    <a:pt x="63" y="1703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2" y="24"/>
                    <a:pt x="57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8" name="Freeform 59"/>
            <p:cNvSpPr/>
            <p:nvPr/>
          </p:nvSpPr>
          <p:spPr bwMode="auto">
            <a:xfrm>
              <a:off x="6639990" y="3714572"/>
              <a:ext cx="67999" cy="184472"/>
            </a:xfrm>
            <a:custGeom>
              <a:avLst/>
              <a:gdLst>
                <a:gd name="T0" fmla="*/ 10 w 43"/>
                <a:gd name="T1" fmla="*/ 0 h 116"/>
                <a:gd name="T2" fmla="*/ 0 w 43"/>
                <a:gd name="T3" fmla="*/ 0 h 116"/>
                <a:gd name="T4" fmla="*/ 0 w 43"/>
                <a:gd name="T5" fmla="*/ 116 h 116"/>
                <a:gd name="T6" fmla="*/ 8 w 43"/>
                <a:gd name="T7" fmla="*/ 116 h 116"/>
                <a:gd name="T8" fmla="*/ 43 w 43"/>
                <a:gd name="T9" fmla="*/ 113 h 116"/>
                <a:gd name="T10" fmla="*/ 43 w 43"/>
                <a:gd name="T11" fmla="*/ 113 h 116"/>
                <a:gd name="T12" fmla="*/ 10 w 43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16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16"/>
                    <a:pt x="5" y="116"/>
                    <a:pt x="8" y="116"/>
                  </a:cubicBezTo>
                  <a:cubicBezTo>
                    <a:pt x="19" y="116"/>
                    <a:pt x="31" y="115"/>
                    <a:pt x="43" y="113"/>
                  </a:cubicBezTo>
                  <a:cubicBezTo>
                    <a:pt x="43" y="113"/>
                    <a:pt x="43" y="113"/>
                    <a:pt x="43" y="11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79" name="Group 5"/>
          <p:cNvGrpSpPr/>
          <p:nvPr userDrawn="1"/>
        </p:nvGrpSpPr>
        <p:grpSpPr>
          <a:xfrm rot="10800000" flipV="1">
            <a:off x="5124337" y="6225656"/>
            <a:ext cx="403847" cy="2167807"/>
            <a:chOff x="6007804" y="4266641"/>
            <a:chExt cx="403952" cy="2588666"/>
          </a:xfrm>
        </p:grpSpPr>
        <p:sp>
          <p:nvSpPr>
            <p:cNvPr id="380" name="Freeform 29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1" name="Freeform 30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2" name="Freeform 31"/>
            <p:cNvSpPr/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3" name="Freeform 32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4" name="Freeform 33"/>
            <p:cNvSpPr/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5" name="Freeform 34"/>
            <p:cNvSpPr/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6" name="Freeform 50"/>
            <p:cNvSpPr/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7" name="Freeform 51"/>
            <p:cNvSpPr/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8" name="Freeform 52"/>
            <p:cNvSpPr/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9" name="Freeform 53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0" name="Freeform 54"/>
            <p:cNvSpPr/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91" name="Group 3"/>
          <p:cNvGrpSpPr/>
          <p:nvPr userDrawn="1"/>
        </p:nvGrpSpPr>
        <p:grpSpPr>
          <a:xfrm rot="10800000" flipV="1">
            <a:off x="8605767" y="6225656"/>
            <a:ext cx="412599" cy="1820483"/>
            <a:chOff x="4980416" y="5037518"/>
            <a:chExt cx="412706" cy="1820482"/>
          </a:xfrm>
        </p:grpSpPr>
        <p:sp>
          <p:nvSpPr>
            <p:cNvPr id="392" name="Freeform 11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3" name="Freeform 12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4" name="Freeform 13"/>
            <p:cNvSpPr/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5" name="Freeform 14"/>
            <p:cNvSpPr/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6" name="Freeform 15"/>
            <p:cNvSpPr/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7" name="Freeform 16"/>
            <p:cNvSpPr/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8" name="Freeform 35"/>
            <p:cNvSpPr/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9" name="Freeform 36"/>
            <p:cNvSpPr/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0" name="Freeform 37"/>
            <p:cNvSpPr/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1" name="Freeform 38"/>
            <p:cNvSpPr/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2" name="Freeform 39"/>
            <p:cNvSpPr/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03" name="Group 4"/>
          <p:cNvGrpSpPr/>
          <p:nvPr userDrawn="1"/>
        </p:nvGrpSpPr>
        <p:grpSpPr>
          <a:xfrm rot="10800000" flipV="1">
            <a:off x="8083458" y="6225657"/>
            <a:ext cx="412599" cy="1494115"/>
            <a:chOff x="5502862" y="5355294"/>
            <a:chExt cx="412706" cy="1502706"/>
          </a:xfrm>
        </p:grpSpPr>
        <p:sp>
          <p:nvSpPr>
            <p:cNvPr id="404" name="Freeform 23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5" name="Freeform 24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6" name="Freeform 25"/>
            <p:cNvSpPr/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7" name="Freeform 26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8" name="Freeform 27"/>
            <p:cNvSpPr/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9" name="Freeform 28"/>
            <p:cNvSpPr/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0" name="Freeform 40"/>
            <p:cNvSpPr/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1" name="Freeform 41"/>
            <p:cNvSpPr/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2" name="Freeform 42"/>
            <p:cNvSpPr/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3" name="Freeform 43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4" name="Freeform 44"/>
            <p:cNvSpPr/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15" name="Group 3"/>
          <p:cNvGrpSpPr/>
          <p:nvPr userDrawn="1"/>
        </p:nvGrpSpPr>
        <p:grpSpPr>
          <a:xfrm rot="10800000" flipV="1">
            <a:off x="10902486" y="6225657"/>
            <a:ext cx="412599" cy="1497992"/>
            <a:chOff x="4980416" y="5037518"/>
            <a:chExt cx="412706" cy="1820482"/>
          </a:xfrm>
        </p:grpSpPr>
        <p:sp>
          <p:nvSpPr>
            <p:cNvPr id="416" name="Freeform 11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7" name="Freeform 12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8" name="Freeform 13"/>
            <p:cNvSpPr/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9" name="Freeform 14"/>
            <p:cNvSpPr/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0" name="Freeform 15"/>
            <p:cNvSpPr/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1" name="Freeform 16"/>
            <p:cNvSpPr/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2" name="Freeform 35"/>
            <p:cNvSpPr/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3" name="Freeform 36"/>
            <p:cNvSpPr/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4" name="Freeform 37"/>
            <p:cNvSpPr/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5" name="Freeform 38"/>
            <p:cNvSpPr/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6" name="Freeform 39"/>
            <p:cNvSpPr/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27" name="Group 4"/>
          <p:cNvGrpSpPr/>
          <p:nvPr userDrawn="1"/>
        </p:nvGrpSpPr>
        <p:grpSpPr>
          <a:xfrm rot="10800000" flipV="1">
            <a:off x="10315378" y="6225657"/>
            <a:ext cx="412599" cy="1299095"/>
            <a:chOff x="5502862" y="5355294"/>
            <a:chExt cx="412706" cy="1502706"/>
          </a:xfrm>
        </p:grpSpPr>
        <p:sp>
          <p:nvSpPr>
            <p:cNvPr id="428" name="Freeform 23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9" name="Freeform 24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0" name="Freeform 25"/>
            <p:cNvSpPr/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1" name="Freeform 26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2" name="Freeform 27"/>
            <p:cNvSpPr/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3" name="Freeform 28"/>
            <p:cNvSpPr/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4" name="Freeform 40"/>
            <p:cNvSpPr/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5" name="Freeform 41"/>
            <p:cNvSpPr/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6" name="Freeform 42"/>
            <p:cNvSpPr/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7" name="Freeform 43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8" name="Freeform 44"/>
            <p:cNvSpPr/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39" name="Group 7"/>
          <p:cNvGrpSpPr/>
          <p:nvPr userDrawn="1"/>
        </p:nvGrpSpPr>
        <p:grpSpPr>
          <a:xfrm rot="10800000" flipV="1">
            <a:off x="9127403" y="6225657"/>
            <a:ext cx="407215" cy="1295020"/>
            <a:chOff x="6959786" y="5355294"/>
            <a:chExt cx="407320" cy="1502706"/>
          </a:xfrm>
        </p:grpSpPr>
        <p:sp>
          <p:nvSpPr>
            <p:cNvPr id="440" name="Freeform 17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1" name="Freeform 18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2" name="Freeform 19"/>
            <p:cNvSpPr/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3" name="Freeform 20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4" name="Freeform 21"/>
            <p:cNvSpPr/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5" name="Freeform 22"/>
            <p:cNvSpPr/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6" name="Freeform 45"/>
            <p:cNvSpPr/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7" name="Freeform 46"/>
            <p:cNvSpPr/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8" name="Freeform 47"/>
            <p:cNvSpPr/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9" name="Freeform 48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0" name="Freeform 49"/>
            <p:cNvSpPr/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51" name="Group 5"/>
          <p:cNvGrpSpPr/>
          <p:nvPr userDrawn="1"/>
        </p:nvGrpSpPr>
        <p:grpSpPr>
          <a:xfrm rot="10800000" flipV="1">
            <a:off x="9691790" y="6225658"/>
            <a:ext cx="403847" cy="2106477"/>
            <a:chOff x="6007804" y="4266641"/>
            <a:chExt cx="403952" cy="2588666"/>
          </a:xfrm>
        </p:grpSpPr>
        <p:sp>
          <p:nvSpPr>
            <p:cNvPr id="452" name="Freeform 29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3" name="Freeform 30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4" name="Freeform 31"/>
            <p:cNvSpPr/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5" name="Freeform 32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6" name="Freeform 33"/>
            <p:cNvSpPr/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7" name="Freeform 34"/>
            <p:cNvSpPr/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8" name="Freeform 50"/>
            <p:cNvSpPr/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9" name="Freeform 51"/>
            <p:cNvSpPr/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0" name="Freeform 52"/>
            <p:cNvSpPr/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1" name="Freeform 53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2" name="Freeform 54"/>
            <p:cNvSpPr/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63" name="Group 6"/>
          <p:cNvGrpSpPr/>
          <p:nvPr userDrawn="1"/>
        </p:nvGrpSpPr>
        <p:grpSpPr>
          <a:xfrm rot="10800000" flipV="1">
            <a:off x="7468563" y="6225658"/>
            <a:ext cx="409232" cy="2412631"/>
            <a:chOff x="6480429" y="3713225"/>
            <a:chExt cx="409339" cy="3142082"/>
          </a:xfrm>
        </p:grpSpPr>
        <p:sp>
          <p:nvSpPr>
            <p:cNvPr id="464" name="Freeform 5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5" name="Freeform 6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6" name="Freeform 7"/>
            <p:cNvSpPr/>
            <p:nvPr/>
          </p:nvSpPr>
          <p:spPr bwMode="auto">
            <a:xfrm>
              <a:off x="6579397" y="4144108"/>
              <a:ext cx="125899" cy="2711199"/>
            </a:xfrm>
            <a:custGeom>
              <a:avLst/>
              <a:gdLst>
                <a:gd name="T0" fmla="*/ 79 w 79"/>
                <a:gd name="T1" fmla="*/ 1703 h 1703"/>
                <a:gd name="T2" fmla="*/ 0 w 79"/>
                <a:gd name="T3" fmla="*/ 1703 h 1703"/>
                <a:gd name="T4" fmla="*/ 0 w 79"/>
                <a:gd name="T5" fmla="*/ 33 h 1703"/>
                <a:gd name="T6" fmla="*/ 38 w 79"/>
                <a:gd name="T7" fmla="*/ 1 h 1703"/>
                <a:gd name="T8" fmla="*/ 79 w 79"/>
                <a:gd name="T9" fmla="*/ 33 h 1703"/>
                <a:gd name="T10" fmla="*/ 79 w 79"/>
                <a:gd name="T11" fmla="*/ 170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703">
                  <a:moveTo>
                    <a:pt x="79" y="1703"/>
                  </a:moveTo>
                  <a:cubicBezTo>
                    <a:pt x="0" y="1703"/>
                    <a:pt x="0" y="1703"/>
                    <a:pt x="0" y="170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8" y="1"/>
                  </a:cubicBezTo>
                  <a:cubicBezTo>
                    <a:pt x="72" y="0"/>
                    <a:pt x="79" y="33"/>
                    <a:pt x="79" y="33"/>
                  </a:cubicBezTo>
                  <a:cubicBezTo>
                    <a:pt x="79" y="1703"/>
                    <a:pt x="79" y="1703"/>
                    <a:pt x="79" y="1703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7" name="Freeform 8"/>
            <p:cNvSpPr/>
            <p:nvPr/>
          </p:nvSpPr>
          <p:spPr bwMode="auto">
            <a:xfrm>
              <a:off x="6701930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cubicBezTo>
                    <a:pt x="63" y="1704"/>
                    <a:pt x="63" y="1704"/>
                    <a:pt x="63" y="1704"/>
                  </a:cubicBezTo>
                </a:path>
              </a:pathLst>
            </a:custGeom>
            <a:solidFill>
              <a:srgbClr val="3DCE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8" name="Freeform 9"/>
            <p:cNvSpPr/>
            <p:nvPr/>
          </p:nvSpPr>
          <p:spPr bwMode="auto">
            <a:xfrm>
              <a:off x="6480429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lnTo>
                    <a:pt x="63" y="1704"/>
                  </a:lnTo>
                  <a:close/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9" name="Freeform 10"/>
            <p:cNvSpPr/>
            <p:nvPr/>
          </p:nvSpPr>
          <p:spPr bwMode="auto">
            <a:xfrm>
              <a:off x="6576031" y="3714572"/>
              <a:ext cx="131958" cy="191204"/>
            </a:xfrm>
            <a:custGeom>
              <a:avLst/>
              <a:gdLst>
                <a:gd name="T0" fmla="*/ 0 w 83"/>
                <a:gd name="T1" fmla="*/ 111 h 120"/>
                <a:gd name="T2" fmla="*/ 83 w 83"/>
                <a:gd name="T3" fmla="*/ 113 h 120"/>
                <a:gd name="T4" fmla="*/ 50 w 83"/>
                <a:gd name="T5" fmla="*/ 0 h 120"/>
                <a:gd name="T6" fmla="*/ 29 w 83"/>
                <a:gd name="T7" fmla="*/ 0 h 120"/>
                <a:gd name="T8" fmla="*/ 0 w 83"/>
                <a:gd name="T9" fmla="*/ 11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0">
                  <a:moveTo>
                    <a:pt x="0" y="111"/>
                  </a:moveTo>
                  <a:cubicBezTo>
                    <a:pt x="0" y="111"/>
                    <a:pt x="40" y="120"/>
                    <a:pt x="83" y="113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0" name="Freeform 55"/>
            <p:cNvSpPr/>
            <p:nvPr/>
          </p:nvSpPr>
          <p:spPr bwMode="auto">
            <a:xfrm>
              <a:off x="6655475" y="3713225"/>
              <a:ext cx="234293" cy="3142082"/>
            </a:xfrm>
            <a:custGeom>
              <a:avLst/>
              <a:gdLst>
                <a:gd name="T0" fmla="*/ 24 w 147"/>
                <a:gd name="T1" fmla="*/ 0 h 1974"/>
                <a:gd name="T2" fmla="*/ 0 w 147"/>
                <a:gd name="T3" fmla="*/ 1 h 1974"/>
                <a:gd name="T4" fmla="*/ 33 w 147"/>
                <a:gd name="T5" fmla="*/ 114 h 1974"/>
                <a:gd name="T6" fmla="*/ 33 w 147"/>
                <a:gd name="T7" fmla="*/ 114 h 1974"/>
                <a:gd name="T8" fmla="*/ 87 w 147"/>
                <a:gd name="T9" fmla="*/ 284 h 1974"/>
                <a:gd name="T10" fmla="*/ 86 w 147"/>
                <a:gd name="T11" fmla="*/ 286 h 1974"/>
                <a:gd name="T12" fmla="*/ 92 w 147"/>
                <a:gd name="T13" fmla="*/ 302 h 1974"/>
                <a:gd name="T14" fmla="*/ 92 w 147"/>
                <a:gd name="T15" fmla="*/ 1973 h 1974"/>
                <a:gd name="T16" fmla="*/ 31 w 147"/>
                <a:gd name="T17" fmla="*/ 1973 h 1974"/>
                <a:gd name="T18" fmla="*/ 31 w 147"/>
                <a:gd name="T19" fmla="*/ 1974 h 1974"/>
                <a:gd name="T20" fmla="*/ 147 w 147"/>
                <a:gd name="T21" fmla="*/ 1974 h 1974"/>
                <a:gd name="T22" fmla="*/ 132 w 147"/>
                <a:gd name="T23" fmla="*/ 290 h 1974"/>
                <a:gd name="T24" fmla="*/ 24 w 147"/>
                <a:gd name="T25" fmla="*/ 0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1974">
                  <a:moveTo>
                    <a:pt x="2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87" y="284"/>
                    <a:pt x="87" y="284"/>
                    <a:pt x="87" y="284"/>
                  </a:cubicBezTo>
                  <a:cubicBezTo>
                    <a:pt x="86" y="286"/>
                    <a:pt x="86" y="286"/>
                    <a:pt x="86" y="286"/>
                  </a:cubicBezTo>
                  <a:cubicBezTo>
                    <a:pt x="91" y="294"/>
                    <a:pt x="92" y="302"/>
                    <a:pt x="92" y="302"/>
                  </a:cubicBezTo>
                  <a:cubicBezTo>
                    <a:pt x="92" y="1973"/>
                    <a:pt x="92" y="1973"/>
                    <a:pt x="92" y="1973"/>
                  </a:cubicBezTo>
                  <a:cubicBezTo>
                    <a:pt x="31" y="1973"/>
                    <a:pt x="31" y="1973"/>
                    <a:pt x="31" y="1973"/>
                  </a:cubicBezTo>
                  <a:cubicBezTo>
                    <a:pt x="31" y="1974"/>
                    <a:pt x="31" y="1974"/>
                    <a:pt x="31" y="1974"/>
                  </a:cubicBezTo>
                  <a:cubicBezTo>
                    <a:pt x="147" y="1974"/>
                    <a:pt x="147" y="1974"/>
                    <a:pt x="147" y="1974"/>
                  </a:cubicBezTo>
                  <a:cubicBezTo>
                    <a:pt x="132" y="290"/>
                    <a:pt x="132" y="290"/>
                    <a:pt x="132" y="290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1" name="Freeform 56"/>
            <p:cNvSpPr/>
            <p:nvPr/>
          </p:nvSpPr>
          <p:spPr bwMode="auto">
            <a:xfrm>
              <a:off x="6639990" y="3894331"/>
              <a:ext cx="154175" cy="294886"/>
            </a:xfrm>
            <a:custGeom>
              <a:avLst/>
              <a:gdLst>
                <a:gd name="T0" fmla="*/ 43 w 97"/>
                <a:gd name="T1" fmla="*/ 0 h 185"/>
                <a:gd name="T2" fmla="*/ 8 w 97"/>
                <a:gd name="T3" fmla="*/ 3 h 185"/>
                <a:gd name="T4" fmla="*/ 0 w 97"/>
                <a:gd name="T5" fmla="*/ 3 h 185"/>
                <a:gd name="T6" fmla="*/ 0 w 97"/>
                <a:gd name="T7" fmla="*/ 158 h 185"/>
                <a:gd name="T8" fmla="*/ 0 w 97"/>
                <a:gd name="T9" fmla="*/ 158 h 185"/>
                <a:gd name="T10" fmla="*/ 1 w 97"/>
                <a:gd name="T11" fmla="*/ 158 h 185"/>
                <a:gd name="T12" fmla="*/ 39 w 97"/>
                <a:gd name="T13" fmla="*/ 185 h 185"/>
                <a:gd name="T14" fmla="*/ 70 w 97"/>
                <a:gd name="T15" fmla="*/ 156 h 185"/>
                <a:gd name="T16" fmla="*/ 71 w 97"/>
                <a:gd name="T17" fmla="*/ 156 h 185"/>
                <a:gd name="T18" fmla="*/ 96 w 97"/>
                <a:gd name="T19" fmla="*/ 172 h 185"/>
                <a:gd name="T20" fmla="*/ 97 w 97"/>
                <a:gd name="T21" fmla="*/ 170 h 185"/>
                <a:gd name="T22" fmla="*/ 43 w 97"/>
                <a:gd name="T2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" h="185">
                  <a:moveTo>
                    <a:pt x="43" y="0"/>
                  </a:moveTo>
                  <a:cubicBezTo>
                    <a:pt x="31" y="2"/>
                    <a:pt x="19" y="3"/>
                    <a:pt x="8" y="3"/>
                  </a:cubicBezTo>
                  <a:cubicBezTo>
                    <a:pt x="5" y="3"/>
                    <a:pt x="3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1" y="158"/>
                    <a:pt x="1" y="158"/>
                    <a:pt x="1" y="158"/>
                  </a:cubicBezTo>
                  <a:cubicBezTo>
                    <a:pt x="26" y="158"/>
                    <a:pt x="36" y="176"/>
                    <a:pt x="39" y="185"/>
                  </a:cubicBezTo>
                  <a:cubicBezTo>
                    <a:pt x="41" y="178"/>
                    <a:pt x="47" y="156"/>
                    <a:pt x="70" y="156"/>
                  </a:cubicBezTo>
                  <a:cubicBezTo>
                    <a:pt x="70" y="156"/>
                    <a:pt x="70" y="156"/>
                    <a:pt x="71" y="156"/>
                  </a:cubicBezTo>
                  <a:cubicBezTo>
                    <a:pt x="84" y="156"/>
                    <a:pt x="92" y="164"/>
                    <a:pt x="96" y="172"/>
                  </a:cubicBezTo>
                  <a:cubicBezTo>
                    <a:pt x="97" y="170"/>
                    <a:pt x="97" y="170"/>
                    <a:pt x="97" y="17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2" name="Freeform 57"/>
            <p:cNvSpPr/>
            <p:nvPr/>
          </p:nvSpPr>
          <p:spPr bwMode="auto">
            <a:xfrm>
              <a:off x="6639990" y="4146128"/>
              <a:ext cx="65306" cy="2709179"/>
            </a:xfrm>
            <a:custGeom>
              <a:avLst/>
              <a:gdLst>
                <a:gd name="T0" fmla="*/ 1 w 41"/>
                <a:gd name="T1" fmla="*/ 0 h 1702"/>
                <a:gd name="T2" fmla="*/ 0 w 41"/>
                <a:gd name="T3" fmla="*/ 0 h 1702"/>
                <a:gd name="T4" fmla="*/ 0 w 41"/>
                <a:gd name="T5" fmla="*/ 0 h 1702"/>
                <a:gd name="T6" fmla="*/ 0 w 41"/>
                <a:gd name="T7" fmla="*/ 1702 h 1702"/>
                <a:gd name="T8" fmla="*/ 41 w 41"/>
                <a:gd name="T9" fmla="*/ 1702 h 1702"/>
                <a:gd name="T10" fmla="*/ 41 w 41"/>
                <a:gd name="T11" fmla="*/ 1701 h 1702"/>
                <a:gd name="T12" fmla="*/ 39 w 41"/>
                <a:gd name="T13" fmla="*/ 1701 h 1702"/>
                <a:gd name="T14" fmla="*/ 39 w 41"/>
                <a:gd name="T15" fmla="*/ 30 h 1702"/>
                <a:gd name="T16" fmla="*/ 39 w 41"/>
                <a:gd name="T17" fmla="*/ 27 h 1702"/>
                <a:gd name="T18" fmla="*/ 1 w 41"/>
                <a:gd name="T19" fmla="*/ 0 h 1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1702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02"/>
                    <a:pt x="0" y="1702"/>
                    <a:pt x="0" y="1702"/>
                  </a:cubicBezTo>
                  <a:cubicBezTo>
                    <a:pt x="41" y="1702"/>
                    <a:pt x="41" y="1702"/>
                    <a:pt x="41" y="1702"/>
                  </a:cubicBezTo>
                  <a:cubicBezTo>
                    <a:pt x="41" y="1701"/>
                    <a:pt x="41" y="1701"/>
                    <a:pt x="41" y="1701"/>
                  </a:cubicBezTo>
                  <a:cubicBezTo>
                    <a:pt x="39" y="1701"/>
                    <a:pt x="39" y="1701"/>
                    <a:pt x="39" y="1701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0"/>
                    <a:pt x="39" y="29"/>
                    <a:pt x="39" y="27"/>
                  </a:cubicBezTo>
                  <a:cubicBezTo>
                    <a:pt x="36" y="18"/>
                    <a:pt x="26" y="0"/>
                    <a:pt x="1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3" name="Freeform 58"/>
            <p:cNvSpPr/>
            <p:nvPr/>
          </p:nvSpPr>
          <p:spPr bwMode="auto">
            <a:xfrm>
              <a:off x="6701930" y="4142762"/>
              <a:ext cx="100315" cy="2710525"/>
            </a:xfrm>
            <a:custGeom>
              <a:avLst/>
              <a:gdLst>
                <a:gd name="T0" fmla="*/ 32 w 63"/>
                <a:gd name="T1" fmla="*/ 0 h 1703"/>
                <a:gd name="T2" fmla="*/ 31 w 63"/>
                <a:gd name="T3" fmla="*/ 0 h 1703"/>
                <a:gd name="T4" fmla="*/ 0 w 63"/>
                <a:gd name="T5" fmla="*/ 29 h 1703"/>
                <a:gd name="T6" fmla="*/ 0 w 63"/>
                <a:gd name="T7" fmla="*/ 32 h 1703"/>
                <a:gd name="T8" fmla="*/ 0 w 63"/>
                <a:gd name="T9" fmla="*/ 1703 h 1703"/>
                <a:gd name="T10" fmla="*/ 2 w 63"/>
                <a:gd name="T11" fmla="*/ 1703 h 1703"/>
                <a:gd name="T12" fmla="*/ 63 w 63"/>
                <a:gd name="T13" fmla="*/ 1703 h 1703"/>
                <a:gd name="T14" fmla="*/ 63 w 63"/>
                <a:gd name="T15" fmla="*/ 32 h 1703"/>
                <a:gd name="T16" fmla="*/ 57 w 63"/>
                <a:gd name="T17" fmla="*/ 16 h 1703"/>
                <a:gd name="T18" fmla="*/ 32 w 63"/>
                <a:gd name="T19" fmla="*/ 0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703">
                  <a:moveTo>
                    <a:pt x="32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0"/>
                    <a:pt x="2" y="22"/>
                    <a:pt x="0" y="29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703"/>
                    <a:pt x="0" y="1703"/>
                    <a:pt x="0" y="1703"/>
                  </a:cubicBezTo>
                  <a:cubicBezTo>
                    <a:pt x="2" y="1703"/>
                    <a:pt x="2" y="1703"/>
                    <a:pt x="2" y="1703"/>
                  </a:cubicBezTo>
                  <a:cubicBezTo>
                    <a:pt x="63" y="1703"/>
                    <a:pt x="63" y="1703"/>
                    <a:pt x="63" y="1703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2" y="24"/>
                    <a:pt x="57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4" name="Freeform 59"/>
            <p:cNvSpPr/>
            <p:nvPr/>
          </p:nvSpPr>
          <p:spPr bwMode="auto">
            <a:xfrm>
              <a:off x="6639990" y="3714572"/>
              <a:ext cx="67999" cy="184472"/>
            </a:xfrm>
            <a:custGeom>
              <a:avLst/>
              <a:gdLst>
                <a:gd name="T0" fmla="*/ 10 w 43"/>
                <a:gd name="T1" fmla="*/ 0 h 116"/>
                <a:gd name="T2" fmla="*/ 0 w 43"/>
                <a:gd name="T3" fmla="*/ 0 h 116"/>
                <a:gd name="T4" fmla="*/ 0 w 43"/>
                <a:gd name="T5" fmla="*/ 116 h 116"/>
                <a:gd name="T6" fmla="*/ 8 w 43"/>
                <a:gd name="T7" fmla="*/ 116 h 116"/>
                <a:gd name="T8" fmla="*/ 43 w 43"/>
                <a:gd name="T9" fmla="*/ 113 h 116"/>
                <a:gd name="T10" fmla="*/ 43 w 43"/>
                <a:gd name="T11" fmla="*/ 113 h 116"/>
                <a:gd name="T12" fmla="*/ 10 w 43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16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16"/>
                    <a:pt x="5" y="116"/>
                    <a:pt x="8" y="116"/>
                  </a:cubicBezTo>
                  <a:cubicBezTo>
                    <a:pt x="19" y="116"/>
                    <a:pt x="31" y="115"/>
                    <a:pt x="43" y="113"/>
                  </a:cubicBezTo>
                  <a:cubicBezTo>
                    <a:pt x="43" y="113"/>
                    <a:pt x="43" y="113"/>
                    <a:pt x="43" y="11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75" name="Group 4"/>
          <p:cNvGrpSpPr/>
          <p:nvPr userDrawn="1"/>
        </p:nvGrpSpPr>
        <p:grpSpPr>
          <a:xfrm rot="10800000" flipV="1">
            <a:off x="6865810" y="6225656"/>
            <a:ext cx="412599" cy="1502707"/>
            <a:chOff x="5502862" y="5355294"/>
            <a:chExt cx="412706" cy="1502706"/>
          </a:xfrm>
        </p:grpSpPr>
        <p:sp>
          <p:nvSpPr>
            <p:cNvPr id="476" name="Freeform 23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7" name="Freeform 24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8" name="Freeform 25"/>
            <p:cNvSpPr/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9" name="Freeform 26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0" name="Freeform 27"/>
            <p:cNvSpPr/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1" name="Freeform 28"/>
            <p:cNvSpPr/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2" name="Freeform 40"/>
            <p:cNvSpPr/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3" name="Freeform 41"/>
            <p:cNvSpPr/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4" name="Freeform 42"/>
            <p:cNvSpPr/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5" name="Freeform 43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6" name="Freeform 44"/>
            <p:cNvSpPr/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87" name="Group 7"/>
          <p:cNvGrpSpPr/>
          <p:nvPr userDrawn="1"/>
        </p:nvGrpSpPr>
        <p:grpSpPr>
          <a:xfrm rot="10800000" flipV="1">
            <a:off x="5686438" y="6225658"/>
            <a:ext cx="407215" cy="1299095"/>
            <a:chOff x="6959786" y="5355294"/>
            <a:chExt cx="407320" cy="1502706"/>
          </a:xfrm>
        </p:grpSpPr>
        <p:sp>
          <p:nvSpPr>
            <p:cNvPr id="488" name="Freeform 17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9" name="Freeform 18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0" name="Freeform 19"/>
            <p:cNvSpPr/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1" name="Freeform 20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2" name="Freeform 21"/>
            <p:cNvSpPr/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3" name="Freeform 22"/>
            <p:cNvSpPr/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4" name="Freeform 45"/>
            <p:cNvSpPr/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5" name="Freeform 46"/>
            <p:cNvSpPr/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6" name="Freeform 47"/>
            <p:cNvSpPr/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7" name="Freeform 48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8" name="Freeform 49"/>
            <p:cNvSpPr/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99" name="Group 5"/>
          <p:cNvGrpSpPr/>
          <p:nvPr userDrawn="1"/>
        </p:nvGrpSpPr>
        <p:grpSpPr>
          <a:xfrm rot="10800000" flipV="1">
            <a:off x="6250823" y="6225656"/>
            <a:ext cx="403847" cy="2167807"/>
            <a:chOff x="6007804" y="4266641"/>
            <a:chExt cx="403952" cy="2588666"/>
          </a:xfrm>
        </p:grpSpPr>
        <p:sp>
          <p:nvSpPr>
            <p:cNvPr id="500" name="Freeform 29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1" name="Freeform 30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2" name="Freeform 31"/>
            <p:cNvSpPr/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3" name="Freeform 32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4" name="Freeform 33"/>
            <p:cNvSpPr/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5" name="Freeform 34"/>
            <p:cNvSpPr/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6" name="Freeform 50"/>
            <p:cNvSpPr/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7" name="Freeform 51"/>
            <p:cNvSpPr/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8" name="Freeform 52"/>
            <p:cNvSpPr/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9" name="Freeform 53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0" name="Freeform 54"/>
            <p:cNvSpPr/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12" name="组合 511"/>
          <p:cNvGrpSpPr/>
          <p:nvPr userDrawn="1"/>
        </p:nvGrpSpPr>
        <p:grpSpPr>
          <a:xfrm>
            <a:off x="3794" y="231785"/>
            <a:ext cx="758751" cy="693260"/>
            <a:chOff x="0" y="532828"/>
            <a:chExt cx="759125" cy="568897"/>
          </a:xfrm>
        </p:grpSpPr>
        <p:sp>
          <p:nvSpPr>
            <p:cNvPr id="513" name="矩形 512"/>
            <p:cNvSpPr/>
            <p:nvPr/>
          </p:nvSpPr>
          <p:spPr>
            <a:xfrm>
              <a:off x="0" y="532828"/>
              <a:ext cx="238791" cy="568897"/>
            </a:xfrm>
            <a:prstGeom prst="rect">
              <a:avLst/>
            </a:prstGeom>
            <a:solidFill>
              <a:srgbClr val="66BF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14" name="矩形 513"/>
            <p:cNvSpPr/>
            <p:nvPr/>
          </p:nvSpPr>
          <p:spPr>
            <a:xfrm>
              <a:off x="341410" y="532828"/>
              <a:ext cx="107228" cy="568897"/>
            </a:xfrm>
            <a:prstGeom prst="rect">
              <a:avLst/>
            </a:prstGeom>
            <a:solidFill>
              <a:srgbClr val="8CC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15" name="矩形 514"/>
            <p:cNvSpPr/>
            <p:nvPr/>
          </p:nvSpPr>
          <p:spPr>
            <a:xfrm>
              <a:off x="551257" y="532828"/>
              <a:ext cx="67464" cy="568897"/>
            </a:xfrm>
            <a:prstGeom prst="rect">
              <a:avLst/>
            </a:prstGeom>
            <a:solidFill>
              <a:srgbClr val="FBC7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16" name="矩形 515"/>
            <p:cNvSpPr/>
            <p:nvPr/>
          </p:nvSpPr>
          <p:spPr>
            <a:xfrm>
              <a:off x="721341" y="532828"/>
              <a:ext cx="37784" cy="568897"/>
            </a:xfrm>
            <a:prstGeom prst="rect">
              <a:avLst/>
            </a:prstGeom>
            <a:solidFill>
              <a:srgbClr val="FC6E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</p:grpSp>
      <p:grpSp>
        <p:nvGrpSpPr>
          <p:cNvPr id="517" name="组合 516"/>
          <p:cNvGrpSpPr/>
          <p:nvPr userDrawn="1"/>
        </p:nvGrpSpPr>
        <p:grpSpPr>
          <a:xfrm>
            <a:off x="3792" y="921963"/>
            <a:ext cx="12184419" cy="45708"/>
            <a:chOff x="0" y="532828"/>
            <a:chExt cx="759125" cy="568897"/>
          </a:xfrm>
        </p:grpSpPr>
        <p:sp>
          <p:nvSpPr>
            <p:cNvPr id="518" name="矩形 517"/>
            <p:cNvSpPr/>
            <p:nvPr/>
          </p:nvSpPr>
          <p:spPr>
            <a:xfrm>
              <a:off x="0" y="532828"/>
              <a:ext cx="238791" cy="568897"/>
            </a:xfrm>
            <a:prstGeom prst="rect">
              <a:avLst/>
            </a:prstGeom>
            <a:solidFill>
              <a:srgbClr val="66BF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19" name="矩形 518"/>
            <p:cNvSpPr/>
            <p:nvPr/>
          </p:nvSpPr>
          <p:spPr>
            <a:xfrm>
              <a:off x="238791" y="532828"/>
              <a:ext cx="209847" cy="568897"/>
            </a:xfrm>
            <a:prstGeom prst="rect">
              <a:avLst/>
            </a:prstGeom>
            <a:solidFill>
              <a:srgbClr val="8CC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20" name="矩形 519"/>
            <p:cNvSpPr/>
            <p:nvPr/>
          </p:nvSpPr>
          <p:spPr>
            <a:xfrm>
              <a:off x="448638" y="532828"/>
              <a:ext cx="170083" cy="568897"/>
            </a:xfrm>
            <a:prstGeom prst="rect">
              <a:avLst/>
            </a:prstGeom>
            <a:solidFill>
              <a:srgbClr val="FBC7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21" name="矩形 520"/>
            <p:cNvSpPr/>
            <p:nvPr/>
          </p:nvSpPr>
          <p:spPr>
            <a:xfrm>
              <a:off x="616871" y="532828"/>
              <a:ext cx="142254" cy="568897"/>
            </a:xfrm>
            <a:prstGeom prst="rect">
              <a:avLst/>
            </a:prstGeom>
            <a:solidFill>
              <a:srgbClr val="FC6E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</p:grpSp>
    </p:spTree>
    <p:extLst>
      <p:ext uri="{BB962C8B-B14F-4D97-AF65-F5344CB8AC3E}">
        <p14:creationId xmlns:p14="http://schemas.microsoft.com/office/powerpoint/2010/main" val="40434863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12800" y="1600203"/>
            <a:ext cx="7215717" cy="4525963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231719" y="1600203"/>
            <a:ext cx="7215716" cy="4525963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2022/3/13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8323062" y="6093298"/>
            <a:ext cx="774935" cy="296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10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模板下载：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www.1ppt.com/moban/     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行业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www.1ppt.com/hangye/ </a:t>
            </a:r>
          </a:p>
          <a:p>
            <a:pPr marL="0" marR="0" lvl="0" indent="0" defTabSz="91410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节日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www.1ppt.com/jieri/           PPT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素材下载：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www.1ppt.com/sucai/</a:t>
            </a:r>
          </a:p>
          <a:p>
            <a:pPr marL="0" marR="0" lvl="0" indent="0" defTabSz="91410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背景图片：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www.1ppt.com/beijing/      PPT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图表下载：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www.1ppt.com/tubiao/      </a:t>
            </a:r>
          </a:p>
          <a:p>
            <a:pPr marL="0" marR="0" lvl="0" indent="0" defTabSz="91410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优秀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下载：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        PPT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www.1ppt.com/powerpoint/      </a:t>
            </a:r>
          </a:p>
          <a:p>
            <a:pPr marL="0" marR="0" lvl="0" indent="0" defTabSz="91410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Word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www.1ppt.com/word/              Excel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www.1ppt.com/excel/  </a:t>
            </a:r>
          </a:p>
          <a:p>
            <a:pPr marL="0" marR="0" lvl="0" indent="0" defTabSz="91410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资料下载：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www.1ppt.com/ziliao/                PPT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课件下载：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www.1ppt.com/kejian/ </a:t>
            </a:r>
          </a:p>
          <a:p>
            <a:pPr marL="0" marR="0" lvl="0" indent="0" defTabSz="91410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范文下载：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www.1ppt.com/fanwen/             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试卷下载：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www.1ppt.com/shiti/  </a:t>
            </a:r>
          </a:p>
          <a:p>
            <a:pPr marL="0" marR="0" lvl="0" indent="0" defTabSz="91410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教案下载：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www.1ppt.com/jiaoan/        </a:t>
            </a:r>
          </a:p>
          <a:p>
            <a:pPr marL="0" marR="0" lvl="0" indent="0" defTabSz="91410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字体下载：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www.1ppt.com/ziti/</a:t>
            </a:r>
          </a:p>
          <a:p>
            <a:pPr marL="0" marR="0" lvl="0" indent="0" defTabSz="91410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  <a:endParaRPr kumimoji="0" lang="zh-CN" altLang="en-US" sz="133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930150216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4" indent="0">
              <a:buNone/>
              <a:defRPr sz="1799" b="1"/>
            </a:lvl3pPr>
            <a:lvl4pPr marL="1371155" indent="0">
              <a:buNone/>
              <a:defRPr sz="1600" b="1"/>
            </a:lvl4pPr>
            <a:lvl5pPr marL="1828205" indent="0">
              <a:buNone/>
              <a:defRPr sz="1600" b="1"/>
            </a:lvl5pPr>
            <a:lvl6pPr marL="2285258" indent="0">
              <a:buNone/>
              <a:defRPr sz="1600" b="1"/>
            </a:lvl6pPr>
            <a:lvl7pPr marL="2742309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11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5" cy="639763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4" indent="0">
              <a:buNone/>
              <a:defRPr sz="1799" b="1"/>
            </a:lvl3pPr>
            <a:lvl4pPr marL="1371155" indent="0">
              <a:buNone/>
              <a:defRPr sz="1600" b="1"/>
            </a:lvl4pPr>
            <a:lvl5pPr marL="1828205" indent="0">
              <a:buNone/>
              <a:defRPr sz="1600" b="1"/>
            </a:lvl5pPr>
            <a:lvl6pPr marL="2285258" indent="0">
              <a:buNone/>
              <a:defRPr sz="1600" b="1"/>
            </a:lvl6pPr>
            <a:lvl7pPr marL="2742309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11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5" cy="3951288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2022/3/13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1837010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2022/3/13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6321502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2022/3/13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5754941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51" indent="0">
              <a:buNone/>
              <a:defRPr sz="1200"/>
            </a:lvl2pPr>
            <a:lvl3pPr marL="914104" indent="0">
              <a:buNone/>
              <a:defRPr sz="1000"/>
            </a:lvl3pPr>
            <a:lvl4pPr marL="1371155" indent="0">
              <a:buNone/>
              <a:defRPr sz="900"/>
            </a:lvl4pPr>
            <a:lvl5pPr marL="1828205" indent="0">
              <a:buNone/>
              <a:defRPr sz="900"/>
            </a:lvl5pPr>
            <a:lvl6pPr marL="2285258" indent="0">
              <a:buNone/>
              <a:defRPr sz="900"/>
            </a:lvl6pPr>
            <a:lvl7pPr marL="2742309" indent="0">
              <a:buNone/>
              <a:defRPr sz="900"/>
            </a:lvl7pPr>
            <a:lvl8pPr marL="3199360" indent="0">
              <a:buNone/>
              <a:defRPr sz="900"/>
            </a:lvl8pPr>
            <a:lvl9pPr marL="3656411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2022/3/13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066477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9" y="4800600"/>
            <a:ext cx="7315200" cy="566739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9" y="612775"/>
            <a:ext cx="7315200" cy="4114800"/>
          </a:xfrm>
        </p:spPr>
        <p:txBody>
          <a:bodyPr/>
          <a:lstStyle>
            <a:lvl1pPr marL="0" indent="0">
              <a:buNone/>
              <a:defRPr sz="3199"/>
            </a:lvl1pPr>
            <a:lvl2pPr marL="457051" indent="0">
              <a:buNone/>
              <a:defRPr sz="2799"/>
            </a:lvl2pPr>
            <a:lvl3pPr marL="914104" indent="0">
              <a:buNone/>
              <a:defRPr sz="2399"/>
            </a:lvl3pPr>
            <a:lvl4pPr marL="1371155" indent="0">
              <a:buNone/>
              <a:defRPr sz="1999"/>
            </a:lvl4pPr>
            <a:lvl5pPr marL="1828205" indent="0">
              <a:buNone/>
              <a:defRPr sz="1999"/>
            </a:lvl5pPr>
            <a:lvl6pPr marL="2285258" indent="0">
              <a:buNone/>
              <a:defRPr sz="1999"/>
            </a:lvl6pPr>
            <a:lvl7pPr marL="2742309" indent="0">
              <a:buNone/>
              <a:defRPr sz="1999"/>
            </a:lvl7pPr>
            <a:lvl8pPr marL="3199360" indent="0">
              <a:buNone/>
              <a:defRPr sz="1999"/>
            </a:lvl8pPr>
            <a:lvl9pPr marL="3656411" indent="0">
              <a:buNone/>
              <a:defRPr sz="1999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9" y="536733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051" indent="0">
              <a:buNone/>
              <a:defRPr sz="1200"/>
            </a:lvl2pPr>
            <a:lvl3pPr marL="914104" indent="0">
              <a:buNone/>
              <a:defRPr sz="1000"/>
            </a:lvl3pPr>
            <a:lvl4pPr marL="1371155" indent="0">
              <a:buNone/>
              <a:defRPr sz="900"/>
            </a:lvl4pPr>
            <a:lvl5pPr marL="1828205" indent="0">
              <a:buNone/>
              <a:defRPr sz="900"/>
            </a:lvl5pPr>
            <a:lvl6pPr marL="2285258" indent="0">
              <a:buNone/>
              <a:defRPr sz="900"/>
            </a:lvl6pPr>
            <a:lvl7pPr marL="2742309" indent="0">
              <a:buNone/>
              <a:defRPr sz="900"/>
            </a:lvl7pPr>
            <a:lvl8pPr marL="3199360" indent="0">
              <a:buNone/>
              <a:defRPr sz="900"/>
            </a:lvl8pPr>
            <a:lvl9pPr marL="3656411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2022/3/13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7827508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2022/3/13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9772867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1789833" y="274640"/>
            <a:ext cx="36576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12802" y="274640"/>
            <a:ext cx="10773833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2022/3/13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4243719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1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4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70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608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366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4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63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61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891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522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8152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78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41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704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564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4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4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562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30" indent="0">
              <a:buNone/>
              <a:defRPr sz="2667" b="1"/>
            </a:lvl2pPr>
            <a:lvl3pPr marL="1219261" indent="0">
              <a:buNone/>
              <a:defRPr sz="2400" b="1"/>
            </a:lvl3pPr>
            <a:lvl4pPr marL="1828891" indent="0">
              <a:buNone/>
              <a:defRPr sz="2133" b="1"/>
            </a:lvl4pPr>
            <a:lvl5pPr marL="2438522" indent="0">
              <a:buNone/>
              <a:defRPr sz="2133" b="1"/>
            </a:lvl5pPr>
            <a:lvl6pPr marL="3048152" indent="0">
              <a:buNone/>
              <a:defRPr sz="2133" b="1"/>
            </a:lvl6pPr>
            <a:lvl7pPr marL="3657783" indent="0">
              <a:buNone/>
              <a:defRPr sz="2133" b="1"/>
            </a:lvl7pPr>
            <a:lvl8pPr marL="4267413" indent="0">
              <a:buNone/>
              <a:defRPr sz="2133" b="1"/>
            </a:lvl8pPr>
            <a:lvl9pPr marL="4877044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30" indent="0">
              <a:buNone/>
              <a:defRPr sz="2667" b="1"/>
            </a:lvl2pPr>
            <a:lvl3pPr marL="1219261" indent="0">
              <a:buNone/>
              <a:defRPr sz="2400" b="1"/>
            </a:lvl3pPr>
            <a:lvl4pPr marL="1828891" indent="0">
              <a:buNone/>
              <a:defRPr sz="2133" b="1"/>
            </a:lvl4pPr>
            <a:lvl5pPr marL="2438522" indent="0">
              <a:buNone/>
              <a:defRPr sz="2133" b="1"/>
            </a:lvl5pPr>
            <a:lvl6pPr marL="3048152" indent="0">
              <a:buNone/>
              <a:defRPr sz="2133" b="1"/>
            </a:lvl6pPr>
            <a:lvl7pPr marL="3657783" indent="0">
              <a:buNone/>
              <a:defRPr sz="2133" b="1"/>
            </a:lvl7pPr>
            <a:lvl8pPr marL="4267413" indent="0">
              <a:buNone/>
              <a:defRPr sz="2133" b="1"/>
            </a:lvl8pPr>
            <a:lvl9pPr marL="4877044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098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200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92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4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630" indent="0">
              <a:buNone/>
              <a:defRPr sz="1600"/>
            </a:lvl2pPr>
            <a:lvl3pPr marL="1219261" indent="0">
              <a:buNone/>
              <a:defRPr sz="1333"/>
            </a:lvl3pPr>
            <a:lvl4pPr marL="1828891" indent="0">
              <a:buNone/>
              <a:defRPr sz="1200"/>
            </a:lvl4pPr>
            <a:lvl5pPr marL="2438522" indent="0">
              <a:buNone/>
              <a:defRPr sz="1200"/>
            </a:lvl5pPr>
            <a:lvl6pPr marL="3048152" indent="0">
              <a:buNone/>
              <a:defRPr sz="1200"/>
            </a:lvl6pPr>
            <a:lvl7pPr marL="3657783" indent="0">
              <a:buNone/>
              <a:defRPr sz="1200"/>
            </a:lvl7pPr>
            <a:lvl8pPr marL="4267413" indent="0">
              <a:buNone/>
              <a:defRPr sz="1200"/>
            </a:lvl8pPr>
            <a:lvl9pPr marL="487704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862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630" indent="0">
              <a:buNone/>
              <a:defRPr sz="3734"/>
            </a:lvl2pPr>
            <a:lvl3pPr marL="1219261" indent="0">
              <a:buNone/>
              <a:defRPr sz="3200"/>
            </a:lvl3pPr>
            <a:lvl4pPr marL="1828891" indent="0">
              <a:buNone/>
              <a:defRPr sz="2667"/>
            </a:lvl4pPr>
            <a:lvl5pPr marL="2438522" indent="0">
              <a:buNone/>
              <a:defRPr sz="2667"/>
            </a:lvl5pPr>
            <a:lvl6pPr marL="3048152" indent="0">
              <a:buNone/>
              <a:defRPr sz="2667"/>
            </a:lvl6pPr>
            <a:lvl7pPr marL="3657783" indent="0">
              <a:buNone/>
              <a:defRPr sz="2667"/>
            </a:lvl7pPr>
            <a:lvl8pPr marL="4267413" indent="0">
              <a:buNone/>
              <a:defRPr sz="2667"/>
            </a:lvl8pPr>
            <a:lvl9pPr marL="4877044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630" indent="0">
              <a:buNone/>
              <a:defRPr sz="1600"/>
            </a:lvl2pPr>
            <a:lvl3pPr marL="1219261" indent="0">
              <a:buNone/>
              <a:defRPr sz="1333"/>
            </a:lvl3pPr>
            <a:lvl4pPr marL="1828891" indent="0">
              <a:buNone/>
              <a:defRPr sz="1200"/>
            </a:lvl4pPr>
            <a:lvl5pPr marL="2438522" indent="0">
              <a:buNone/>
              <a:defRPr sz="1200"/>
            </a:lvl5pPr>
            <a:lvl6pPr marL="3048152" indent="0">
              <a:buNone/>
              <a:defRPr sz="1200"/>
            </a:lvl6pPr>
            <a:lvl7pPr marL="3657783" indent="0">
              <a:buNone/>
              <a:defRPr sz="1200"/>
            </a:lvl7pPr>
            <a:lvl8pPr marL="4267413" indent="0">
              <a:buNone/>
              <a:defRPr sz="1200"/>
            </a:lvl8pPr>
            <a:lvl9pPr marL="487704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253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263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325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6" y="1122363"/>
            <a:ext cx="914400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6" y="3602037"/>
            <a:ext cx="9144001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19" indent="0" algn="ctr">
              <a:buNone/>
              <a:defRPr sz="2000"/>
            </a:lvl2pPr>
            <a:lvl3pPr marL="914237" indent="0" algn="ctr">
              <a:buNone/>
              <a:defRPr sz="1800"/>
            </a:lvl3pPr>
            <a:lvl4pPr marL="1371356" indent="0" algn="ctr">
              <a:buNone/>
              <a:defRPr sz="1500"/>
            </a:lvl4pPr>
            <a:lvl5pPr marL="1828476" indent="0" algn="ctr">
              <a:buNone/>
              <a:defRPr sz="1500"/>
            </a:lvl5pPr>
            <a:lvl6pPr marL="2285594" indent="0" algn="ctr">
              <a:buNone/>
              <a:defRPr sz="1500"/>
            </a:lvl6pPr>
            <a:lvl7pPr marL="2742713" indent="0" algn="ctr">
              <a:buNone/>
              <a:defRPr sz="1500"/>
            </a:lvl7pPr>
            <a:lvl8pPr marL="3199831" indent="0" algn="ctr">
              <a:buNone/>
              <a:defRPr sz="1500"/>
            </a:lvl8pPr>
            <a:lvl9pPr marL="3656950" indent="0" algn="ctr">
              <a:buNone/>
              <a:defRPr sz="15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78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78">
                <a:defRPr/>
              </a:pPr>
              <a:t>2022/3/13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78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78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78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183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78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78">
                <a:defRPr/>
              </a:pPr>
              <a:t>2022/3/13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78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78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78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44746" y="6444485"/>
            <a:ext cx="12102519" cy="276985"/>
          </a:xfrm>
          <a:prstGeom prst="rect">
            <a:avLst/>
          </a:prstGeom>
        </p:spPr>
        <p:txBody>
          <a:bodyPr wrap="square" lIns="91428" tIns="45713" rIns="91428" bIns="45713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不得将觅知网的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PPT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模板、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PPT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素材，本身用于再出售，或者出租、出借、转让、分销、发布或者作为礼物供他人使用，不得转授权、出卖、转让本协议或者本协议中的权利。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DEEBF7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0168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5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7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1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3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35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47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59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71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83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69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78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78">
                <a:defRPr/>
              </a:pPr>
              <a:t>2022/3/13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78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78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78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876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7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78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78">
                <a:defRPr/>
              </a:pPr>
              <a:t>2022/3/13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78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78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78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5346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5" y="365129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93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19" indent="0">
              <a:buNone/>
              <a:defRPr sz="2000" b="1"/>
            </a:lvl2pPr>
            <a:lvl3pPr marL="914237" indent="0">
              <a:buNone/>
              <a:defRPr sz="1800" b="1"/>
            </a:lvl3pPr>
            <a:lvl4pPr marL="1371356" indent="0">
              <a:buNone/>
              <a:defRPr sz="1500" b="1"/>
            </a:lvl4pPr>
            <a:lvl5pPr marL="1828476" indent="0">
              <a:buNone/>
              <a:defRPr sz="1500" b="1"/>
            </a:lvl5pPr>
            <a:lvl6pPr marL="2285594" indent="0">
              <a:buNone/>
              <a:defRPr sz="1500" b="1"/>
            </a:lvl6pPr>
            <a:lvl7pPr marL="2742713" indent="0">
              <a:buNone/>
              <a:defRPr sz="1500" b="1"/>
            </a:lvl7pPr>
            <a:lvl8pPr marL="3199831" indent="0">
              <a:buNone/>
              <a:defRPr sz="1500" b="1"/>
            </a:lvl8pPr>
            <a:lvl9pPr marL="3656950" indent="0">
              <a:buNone/>
              <a:defRPr sz="15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93" y="2505078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7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19" indent="0">
              <a:buNone/>
              <a:defRPr sz="2000" b="1"/>
            </a:lvl2pPr>
            <a:lvl3pPr marL="914237" indent="0">
              <a:buNone/>
              <a:defRPr sz="1800" b="1"/>
            </a:lvl3pPr>
            <a:lvl4pPr marL="1371356" indent="0">
              <a:buNone/>
              <a:defRPr sz="1500" b="1"/>
            </a:lvl4pPr>
            <a:lvl5pPr marL="1828476" indent="0">
              <a:buNone/>
              <a:defRPr sz="1500" b="1"/>
            </a:lvl5pPr>
            <a:lvl6pPr marL="2285594" indent="0">
              <a:buNone/>
              <a:defRPr sz="1500" b="1"/>
            </a:lvl6pPr>
            <a:lvl7pPr marL="2742713" indent="0">
              <a:buNone/>
              <a:defRPr sz="1500" b="1"/>
            </a:lvl7pPr>
            <a:lvl8pPr marL="3199831" indent="0">
              <a:buNone/>
              <a:defRPr sz="1500" b="1"/>
            </a:lvl8pPr>
            <a:lvl9pPr marL="3656950" indent="0">
              <a:buNone/>
              <a:defRPr sz="15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7" y="2505078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78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78">
                <a:defRPr/>
              </a:pPr>
              <a:t>2022/3/13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78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78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78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0295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78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78">
                <a:defRPr/>
              </a:pPr>
              <a:t>2022/3/13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78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78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78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82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78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78">
                <a:defRPr/>
              </a:pPr>
              <a:t>2022/3/13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78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78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78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3024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6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3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96" y="2057402"/>
            <a:ext cx="3932237" cy="3811588"/>
          </a:xfrm>
        </p:spPr>
        <p:txBody>
          <a:bodyPr/>
          <a:lstStyle>
            <a:lvl1pPr marL="0" indent="0">
              <a:buNone/>
              <a:defRPr sz="1500"/>
            </a:lvl1pPr>
            <a:lvl2pPr marL="457119" indent="0">
              <a:buNone/>
              <a:defRPr sz="1400"/>
            </a:lvl2pPr>
            <a:lvl3pPr marL="914237" indent="0">
              <a:buNone/>
              <a:defRPr sz="1200"/>
            </a:lvl3pPr>
            <a:lvl4pPr marL="1371356" indent="0">
              <a:buNone/>
              <a:defRPr sz="1000"/>
            </a:lvl4pPr>
            <a:lvl5pPr marL="1828476" indent="0">
              <a:buNone/>
              <a:defRPr sz="1000"/>
            </a:lvl5pPr>
            <a:lvl6pPr marL="2285594" indent="0">
              <a:buNone/>
              <a:defRPr sz="1000"/>
            </a:lvl6pPr>
            <a:lvl7pPr marL="2742713" indent="0">
              <a:buNone/>
              <a:defRPr sz="1000"/>
            </a:lvl7pPr>
            <a:lvl8pPr marL="3199831" indent="0">
              <a:buNone/>
              <a:defRPr sz="1000"/>
            </a:lvl8pPr>
            <a:lvl9pPr marL="365695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78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78">
                <a:defRPr/>
              </a:pPr>
              <a:t>2022/3/13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78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78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78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391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6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3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19" indent="0">
              <a:buNone/>
              <a:defRPr sz="2800"/>
            </a:lvl2pPr>
            <a:lvl3pPr marL="914237" indent="0">
              <a:buNone/>
              <a:defRPr sz="2400"/>
            </a:lvl3pPr>
            <a:lvl4pPr marL="1371356" indent="0">
              <a:buNone/>
              <a:defRPr sz="2000"/>
            </a:lvl4pPr>
            <a:lvl5pPr marL="1828476" indent="0">
              <a:buNone/>
              <a:defRPr sz="2000"/>
            </a:lvl5pPr>
            <a:lvl6pPr marL="2285594" indent="0">
              <a:buNone/>
              <a:defRPr sz="2000"/>
            </a:lvl6pPr>
            <a:lvl7pPr marL="2742713" indent="0">
              <a:buNone/>
              <a:defRPr sz="2000"/>
            </a:lvl7pPr>
            <a:lvl8pPr marL="3199831" indent="0">
              <a:buNone/>
              <a:defRPr sz="2000"/>
            </a:lvl8pPr>
            <a:lvl9pPr marL="365695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96" y="2057402"/>
            <a:ext cx="3932237" cy="3811588"/>
          </a:xfrm>
        </p:spPr>
        <p:txBody>
          <a:bodyPr/>
          <a:lstStyle>
            <a:lvl1pPr marL="0" indent="0">
              <a:buNone/>
              <a:defRPr sz="1500"/>
            </a:lvl1pPr>
            <a:lvl2pPr marL="457119" indent="0">
              <a:buNone/>
              <a:defRPr sz="1400"/>
            </a:lvl2pPr>
            <a:lvl3pPr marL="914237" indent="0">
              <a:buNone/>
              <a:defRPr sz="1200"/>
            </a:lvl3pPr>
            <a:lvl4pPr marL="1371356" indent="0">
              <a:buNone/>
              <a:defRPr sz="1000"/>
            </a:lvl4pPr>
            <a:lvl5pPr marL="1828476" indent="0">
              <a:buNone/>
              <a:defRPr sz="1000"/>
            </a:lvl5pPr>
            <a:lvl6pPr marL="2285594" indent="0">
              <a:buNone/>
              <a:defRPr sz="1000"/>
            </a:lvl6pPr>
            <a:lvl7pPr marL="2742713" indent="0">
              <a:buNone/>
              <a:defRPr sz="1000"/>
            </a:lvl7pPr>
            <a:lvl8pPr marL="3199831" indent="0">
              <a:buNone/>
              <a:defRPr sz="1000"/>
            </a:lvl8pPr>
            <a:lvl9pPr marL="365695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78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78">
                <a:defRPr/>
              </a:pPr>
              <a:t>2022/3/13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78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78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78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601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78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78">
                <a:defRPr/>
              </a:pPr>
              <a:t>2022/3/13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78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78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78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744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3" y="365127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78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78">
                <a:defRPr/>
              </a:pPr>
              <a:t>2022/3/13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78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78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78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496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2022/3/13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1913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2022/3/13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106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2022/3/13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0689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2022/3/13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4547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2022/3/13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5198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4036" y="4673625"/>
            <a:ext cx="12173527" cy="16208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5" y="5356592"/>
            <a:ext cx="12210475" cy="1501408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234141" y="4254139"/>
            <a:ext cx="926612" cy="1772052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2022/3/13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3887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2022/3/13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23383"/>
            <a:ext cx="12818077" cy="20107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6142" y="4673625"/>
            <a:ext cx="12173527" cy="16208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06112"/>
            <a:ext cx="12192000" cy="1651889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66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8475" y="5570767"/>
            <a:ext cx="12818077" cy="1141533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9941" y="5316711"/>
            <a:ext cx="12173527" cy="1489373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4" y="6189784"/>
            <a:ext cx="12206689" cy="66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095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673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2022/3/13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8359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2022/3/13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2414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2022/3/13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7802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2022/3/13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5334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6B058F-3419-4783-A32B-A7489A7A2485}" type="datetimeFigureOut">
              <a:rPr lang="zh-CN" altLang="en-US" smtClean="0"/>
              <a:t>2022/3/13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3452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ransition spd="slow">
    <p:push dir="u"/>
  </p:transition>
  <p:txStyles>
    <p:titleStyle>
      <a:lvl1pPr algn="ctr" defTabSz="914104" rtl="0" eaLnBrk="1" latinLnBrk="0" hangingPunct="1"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89" indent="-342789" algn="l" defTabSz="914104" rtl="0" eaLnBrk="1" latinLnBrk="0" hangingPunct="1">
        <a:spcBef>
          <a:spcPct val="20000"/>
        </a:spcBef>
        <a:buFont typeface="Arial" panose="020B0604020202020204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1pPr>
      <a:lvl2pPr marL="742708" indent="-285657" algn="l" defTabSz="914104" rtl="0" eaLnBrk="1" latinLnBrk="0" hangingPunct="1">
        <a:spcBef>
          <a:spcPct val="20000"/>
        </a:spcBef>
        <a:buFont typeface="Arial" panose="020B0604020202020204" pitchFamily="34" charset="0"/>
        <a:buChar char="–"/>
        <a:defRPr sz="27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29" indent="-228525" algn="l" defTabSz="914104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680" indent="-228525" algn="l" defTabSz="914104" rtl="0" eaLnBrk="1" latinLnBrk="0" hangingPunct="1">
        <a:spcBef>
          <a:spcPct val="20000"/>
        </a:spcBef>
        <a:buFont typeface="Arial" panose="020B0604020202020204" pitchFamily="34" charset="0"/>
        <a:buChar char="–"/>
        <a:defRPr sz="19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31" indent="-228525" algn="l" defTabSz="914104" rtl="0" eaLnBrk="1" latinLnBrk="0" hangingPunct="1">
        <a:spcBef>
          <a:spcPct val="20000"/>
        </a:spcBef>
        <a:buFont typeface="Arial" panose="020B0604020202020204" pitchFamily="34" charset="0"/>
        <a:buChar char="»"/>
        <a:defRPr sz="19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784" indent="-228525" algn="l" defTabSz="914104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4" indent="-228525" algn="l" defTabSz="914104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885" indent="-228525" algn="l" defTabSz="914104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8" indent="-228525" algn="l" defTabSz="914104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51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04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5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5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8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9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1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CAB675-0451-46BA-B838-2996E7357EA3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893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1219261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23" indent="-457223" algn="l" defTabSz="1219261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650" indent="-381019" algn="l" defTabSz="1219261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4" kern="1200">
          <a:solidFill>
            <a:schemeClr val="tx1"/>
          </a:solidFill>
          <a:latin typeface="+mn-lt"/>
          <a:ea typeface="+mn-ea"/>
          <a:cs typeface="+mn-cs"/>
        </a:defRPr>
      </a:lvl2pPr>
      <a:lvl3pPr marL="1524076" indent="-304815" algn="l" defTabSz="1219261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707" indent="-304815" algn="l" defTabSz="1219261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337" indent="-304815" algn="l" defTabSz="1219261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968" indent="-304815" algn="l" defTabSz="1219261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598" indent="-304815" algn="l" defTabSz="1219261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2229" indent="-304815" algn="l" defTabSz="1219261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859" indent="-304815" algn="l" defTabSz="1219261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30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61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91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522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152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783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413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7044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3" y="365129"/>
            <a:ext cx="10515600" cy="1325563"/>
          </a:xfrm>
          <a:prstGeom prst="rect">
            <a:avLst/>
          </a:prstGeom>
        </p:spPr>
        <p:txBody>
          <a:bodyPr vert="horz" lIns="91428" tIns="45713" rIns="91428" bIns="45713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3" y="1825625"/>
            <a:ext cx="10515600" cy="4351339"/>
          </a:xfrm>
          <a:prstGeom prst="rect">
            <a:avLst/>
          </a:prstGeom>
        </p:spPr>
        <p:txBody>
          <a:bodyPr vert="horz" lIns="91428" tIns="45713" rIns="91428" bIns="45713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63"/>
            <a:ext cx="2743200" cy="365125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78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78">
                <a:defRPr/>
              </a:pPr>
              <a:t>2022/3/13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63"/>
            <a:ext cx="4114800" cy="365125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78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63"/>
            <a:ext cx="2743200" cy="365125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78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78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996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  <p:txStyles>
    <p:titleStyle>
      <a:lvl1pPr algn="l" defTabSz="91423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60" indent="-228560" algn="l" defTabSz="91423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79" indent="-228560" algn="l" defTabSz="91423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98" indent="-228560" algn="l" defTabSz="91423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15" indent="-228560" algn="l" defTabSz="91423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35" indent="-228560" algn="l" defTabSz="91423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154" indent="-228560" algn="l" defTabSz="91423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72" indent="-228560" algn="l" defTabSz="91423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92" indent="-228560" algn="l" defTabSz="91423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10" indent="-228560" algn="l" defTabSz="91423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19" algn="l" defTabSz="9142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37" algn="l" defTabSz="9142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56" algn="l" defTabSz="9142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76" algn="l" defTabSz="9142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94" algn="l" defTabSz="9142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13" algn="l" defTabSz="9142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31" algn="l" defTabSz="9142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50" algn="l" defTabSz="9142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2022/3/13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7568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3.xml"/><Relationship Id="rId6" Type="http://schemas.microsoft.com/office/2007/relationships/hdphoto" Target="../media/hdphoto3.wdp"/><Relationship Id="rId5" Type="http://schemas.openxmlformats.org/officeDocument/2006/relationships/image" Target="../media/image22.png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2" Type="http://schemas.microsoft.com/office/2007/relationships/media" Target="../media/media1.mp3"/><Relationship Id="rId1" Type="http://schemas.openxmlformats.org/officeDocument/2006/relationships/tags" Target="../tags/tag1.xml"/><Relationship Id="rId5" Type="http://schemas.openxmlformats.org/officeDocument/2006/relationships/image" Target="../media/image30.png"/><Relationship Id="rId4" Type="http://schemas.openxmlformats.org/officeDocument/2006/relationships/slideLayout" Target="../slideLayouts/slideLayout5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2.xml"/><Relationship Id="rId1" Type="http://schemas.openxmlformats.org/officeDocument/2006/relationships/tags" Target="../tags/tag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2.xml"/><Relationship Id="rId1" Type="http://schemas.openxmlformats.org/officeDocument/2006/relationships/tags" Target="../tags/tag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294613" y="102088"/>
            <a:ext cx="11602784" cy="6184491"/>
            <a:chOff x="280219" y="102086"/>
            <a:chExt cx="11631561" cy="618449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02086"/>
              <a:ext cx="11631561" cy="6184490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488"/>
            <a:stretch>
              <a:fillRect/>
            </a:stretch>
          </p:blipFill>
          <p:spPr>
            <a:xfrm>
              <a:off x="595310" y="658721"/>
              <a:ext cx="11001375" cy="3971926"/>
            </a:xfrm>
            <a:prstGeom prst="rect">
              <a:avLst/>
            </a:prstGeom>
          </p:spPr>
        </p:pic>
      </p:grp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30163" y="3782901"/>
            <a:ext cx="12161839" cy="30751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8086971" y="-291724"/>
            <a:ext cx="3289079" cy="2034759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6841" r="49140"/>
          <a:stretch>
            <a:fillRect/>
          </a:stretch>
        </p:blipFill>
        <p:spPr>
          <a:xfrm rot="20477042">
            <a:off x="1654716" y="3375177"/>
            <a:ext cx="860491" cy="165189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2" t="14780" r="45265" b="38396"/>
          <a:stretch>
            <a:fillRect/>
          </a:stretch>
        </p:blipFill>
        <p:spPr>
          <a:xfrm>
            <a:off x="11" y="35368"/>
            <a:ext cx="2473944" cy="2690653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72" r="83438" b="10952"/>
          <a:stretch>
            <a:fillRect/>
          </a:stretch>
        </p:blipFill>
        <p:spPr>
          <a:xfrm>
            <a:off x="10483275" y="725657"/>
            <a:ext cx="1099804" cy="1919031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38" t="31574" r="32031" b="7401"/>
          <a:stretch>
            <a:fillRect/>
          </a:stretch>
        </p:blipFill>
        <p:spPr>
          <a:xfrm>
            <a:off x="8559920" y="498245"/>
            <a:ext cx="681389" cy="113115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EA04A1D-6066-48BF-8F9D-3143F8968ED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514" y="4311971"/>
            <a:ext cx="2409647" cy="23158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6355" y1="26563" x2="8867" y2="38867"/>
                        <a14:foregroundMark x1="10591" y1="39453" x2="246" y2="60938"/>
                        <a14:foregroundMark x1="1232" y1="61133" x2="9360" y2="81250"/>
                        <a14:foregroundMark x1="15517" y1="87695" x2="34236" y2="97070"/>
                        <a14:foregroundMark x1="50739" y1="96289" x2="81773" y2="88672"/>
                        <a14:foregroundMark x1="94828" y1="64453" x2="88670" y2="80273"/>
                        <a14:foregroundMark x1="72414" y1="28320" x2="88670" y2="41406"/>
                        <a14:foregroundMark x1="89163" y1="41797" x2="96059" y2="636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8461" y="2601695"/>
            <a:ext cx="1498259" cy="1894117"/>
          </a:xfrm>
          <a:prstGeom prst="rect">
            <a:avLst/>
          </a:prstGeom>
        </p:spPr>
      </p:pic>
      <p:sp>
        <p:nvSpPr>
          <p:cNvPr id="17" name="WordArt 6"/>
          <p:cNvSpPr>
            <a:spLocks noChangeArrowheads="1" noChangeShapeType="1" noTextEdit="1"/>
          </p:cNvSpPr>
          <p:nvPr/>
        </p:nvSpPr>
        <p:spPr bwMode="auto">
          <a:xfrm>
            <a:off x="2737954" y="2408312"/>
            <a:ext cx="7865807" cy="2029117"/>
          </a:xfrm>
          <a:prstGeom prst="rect">
            <a:avLst/>
          </a:prstGeom>
        </p:spPr>
        <p:txBody>
          <a:bodyPr spcFirstLastPara="1" wrap="none" lIns="82139" tIns="41121" rIns="82139" bIns="41121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1094343">
              <a:lnSpc>
                <a:spcPct val="150000"/>
              </a:lnSpc>
              <a:defRPr/>
            </a:pPr>
            <a:r>
              <a:rPr lang="en-US" sz="3733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Arial"/>
              </a:rPr>
              <a:t>CHÀO MỪNG CÁC CON </a:t>
            </a:r>
          </a:p>
          <a:p>
            <a:pPr algn="ctr" defTabSz="1094343">
              <a:lnSpc>
                <a:spcPct val="150000"/>
              </a:lnSpc>
              <a:defRPr/>
            </a:pPr>
            <a:r>
              <a:rPr lang="en-US" sz="3733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Arial"/>
              </a:rPr>
              <a:t>ĐẾN VỚI TIẾT HỌC</a:t>
            </a:r>
          </a:p>
        </p:txBody>
      </p:sp>
      <p:sp>
        <p:nvSpPr>
          <p:cNvPr id="18" name="圆角矩形 1"/>
          <p:cNvSpPr/>
          <p:nvPr/>
        </p:nvSpPr>
        <p:spPr>
          <a:xfrm>
            <a:off x="2244943" y="4394911"/>
            <a:ext cx="8851827" cy="1089248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471" tIns="54735" rIns="109471" bIns="54735" anchor="ctr"/>
          <a:lstStyle/>
          <a:p>
            <a:pPr algn="ctr" defTabSz="1459316">
              <a:defRPr/>
            </a:pPr>
            <a:r>
              <a:rPr lang="en-US" altLang="zh-CN" sz="4267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Arial"/>
              </a:rPr>
              <a:t>ĐẠO ĐỨC</a:t>
            </a:r>
            <a:endParaRPr lang="zh-CN" altLang="en-US" sz="4267" b="1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913118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  <p:extLst mod="1">
    <p:ext uri="{E180D4A7-C9FB-4DFB-919C-405C955672EB}">
      <p14:showEvtLst xmlns:p14="http://schemas.microsoft.com/office/powerpoint/2010/main">
        <p14:playEvt time="10" objId="15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08369D-E32C-445A-A754-105C0A538C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2" r="28556"/>
          <a:stretch/>
        </p:blipFill>
        <p:spPr>
          <a:xfrm>
            <a:off x="2341178" y="358436"/>
            <a:ext cx="6660931" cy="6389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543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501442-A969-47DE-89DC-EBD589F7C7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5" r="26552" b="8276"/>
          <a:stretch/>
        </p:blipFill>
        <p:spPr>
          <a:xfrm>
            <a:off x="1379482" y="173421"/>
            <a:ext cx="8048298" cy="6290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0540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80B764-E4E9-4999-BD28-B18E8823F6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4" r="4957"/>
          <a:stretch/>
        </p:blipFill>
        <p:spPr>
          <a:xfrm>
            <a:off x="890751" y="0"/>
            <a:ext cx="10767849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FA222CA-66A2-46F6-B0E0-9A642D5A4EE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45" t="38620" r="5605" b="30403"/>
          <a:stretch/>
        </p:blipFill>
        <p:spPr>
          <a:xfrm>
            <a:off x="8137234" y="4678281"/>
            <a:ext cx="1868055" cy="15839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D525B9-B456-49B7-B938-D4631FFA230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45" t="34449" r="8098" b="29158"/>
          <a:stretch/>
        </p:blipFill>
        <p:spPr>
          <a:xfrm>
            <a:off x="6096000" y="775855"/>
            <a:ext cx="1339274" cy="1320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16D8861-B55B-4F09-9A7F-102BBB3E6C2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00" t="31650" r="8169" b="29158"/>
          <a:stretch/>
        </p:blipFill>
        <p:spPr>
          <a:xfrm>
            <a:off x="10596976" y="2415308"/>
            <a:ext cx="1408546" cy="14224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848329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80B764-E4E9-4999-BD28-B18E8823F6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4" r="4957"/>
          <a:stretch/>
        </p:blipFill>
        <p:spPr>
          <a:xfrm>
            <a:off x="890751" y="0"/>
            <a:ext cx="107678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8967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045D5C6-403D-478C-BA6F-09C33C76B7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 t="22776" r="9317" b="3820"/>
          <a:stretch/>
        </p:blipFill>
        <p:spPr>
          <a:xfrm>
            <a:off x="536028" y="624862"/>
            <a:ext cx="10615587" cy="5033999"/>
          </a:xfrm>
          <a:prstGeom prst="rect">
            <a:avLst/>
          </a:prstGeom>
        </p:spPr>
      </p:pic>
      <p:pic>
        <p:nvPicPr>
          <p:cNvPr id="3" name="Content Placeholder 3" descr="544f0a9d78c68798ded7">
            <a:extLst>
              <a:ext uri="{FF2B5EF4-FFF2-40B4-BE49-F238E27FC236}">
                <a16:creationId xmlns:a16="http://schemas.microsoft.com/office/drawing/2014/main" id="{3F2C8AEF-6910-42CD-A158-DFF0958CE6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891" r="68297" b="78150"/>
          <a:stretch/>
        </p:blipFill>
        <p:spPr>
          <a:xfrm>
            <a:off x="0" y="0"/>
            <a:ext cx="1717964" cy="955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800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045D5C6-403D-478C-BA6F-09C33C76B7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 t="22776" r="9317" b="3820"/>
          <a:stretch/>
        </p:blipFill>
        <p:spPr>
          <a:xfrm>
            <a:off x="536028" y="624862"/>
            <a:ext cx="10615587" cy="5033999"/>
          </a:xfrm>
          <a:prstGeom prst="rect">
            <a:avLst/>
          </a:prstGeom>
        </p:spPr>
      </p:pic>
      <p:pic>
        <p:nvPicPr>
          <p:cNvPr id="3" name="Content Placeholder 3" descr="544f0a9d78c68798ded7">
            <a:extLst>
              <a:ext uri="{FF2B5EF4-FFF2-40B4-BE49-F238E27FC236}">
                <a16:creationId xmlns:a16="http://schemas.microsoft.com/office/drawing/2014/main" id="{3F2C8AEF-6910-42CD-A158-DFF0958CE6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891" r="68297" b="78150"/>
          <a:stretch/>
        </p:blipFill>
        <p:spPr>
          <a:xfrm>
            <a:off x="0" y="0"/>
            <a:ext cx="1717964" cy="955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6499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045D5C6-403D-478C-BA6F-09C33C76B7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 t="22776" r="9317" b="3820"/>
          <a:stretch/>
        </p:blipFill>
        <p:spPr>
          <a:xfrm>
            <a:off x="536028" y="624862"/>
            <a:ext cx="10615587" cy="5033999"/>
          </a:xfrm>
          <a:prstGeom prst="rect">
            <a:avLst/>
          </a:prstGeom>
        </p:spPr>
      </p:pic>
      <p:pic>
        <p:nvPicPr>
          <p:cNvPr id="3" name="Content Placeholder 3" descr="544f0a9d78c68798ded7">
            <a:extLst>
              <a:ext uri="{FF2B5EF4-FFF2-40B4-BE49-F238E27FC236}">
                <a16:creationId xmlns:a16="http://schemas.microsoft.com/office/drawing/2014/main" id="{3F2C8AEF-6910-42CD-A158-DFF0958CE6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891" r="68297" b="78150"/>
          <a:stretch/>
        </p:blipFill>
        <p:spPr>
          <a:xfrm>
            <a:off x="0" y="0"/>
            <a:ext cx="1717964" cy="955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6555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E531E9F-5A2B-4C59-A03D-BB77891EEF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5" t="18281" r="24695" b="4966"/>
          <a:stretch/>
        </p:blipFill>
        <p:spPr>
          <a:xfrm>
            <a:off x="1901800" y="994736"/>
            <a:ext cx="7863841" cy="5263764"/>
          </a:xfrm>
          <a:prstGeom prst="rect">
            <a:avLst/>
          </a:prstGeom>
        </p:spPr>
      </p:pic>
      <p:pic>
        <p:nvPicPr>
          <p:cNvPr id="3" name="Content Placeholder 3" descr="359d944be610194e4001">
            <a:extLst>
              <a:ext uri="{FF2B5EF4-FFF2-40B4-BE49-F238E27FC236}">
                <a16:creationId xmlns:a16="http://schemas.microsoft.com/office/drawing/2014/main" id="{D0746887-C8A5-48A9-BBC1-0585DE7E5F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530" r="69275" b="82045"/>
          <a:stretch/>
        </p:blipFill>
        <p:spPr>
          <a:xfrm>
            <a:off x="249382" y="126185"/>
            <a:ext cx="2281381" cy="1066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1617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E531E9F-5A2B-4C59-A03D-BB77891EEF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5" t="18281" r="24695" b="4966"/>
          <a:stretch/>
        </p:blipFill>
        <p:spPr>
          <a:xfrm>
            <a:off x="2351815" y="431318"/>
            <a:ext cx="7863841" cy="5263764"/>
          </a:xfrm>
          <a:prstGeom prst="rect">
            <a:avLst/>
          </a:prstGeom>
        </p:spPr>
      </p:pic>
      <p:pic>
        <p:nvPicPr>
          <p:cNvPr id="3" name="Content Placeholder 3" descr="359d944be610194e4001">
            <a:extLst>
              <a:ext uri="{FF2B5EF4-FFF2-40B4-BE49-F238E27FC236}">
                <a16:creationId xmlns:a16="http://schemas.microsoft.com/office/drawing/2014/main" id="{D0746887-C8A5-48A9-BBC1-0585DE7E5F2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530" r="69275" b="82045"/>
          <a:stretch/>
        </p:blipFill>
        <p:spPr>
          <a:xfrm>
            <a:off x="249382" y="126185"/>
            <a:ext cx="2281381" cy="1066511"/>
          </a:xfrm>
          <a:prstGeom prst="rect">
            <a:avLst/>
          </a:prstGeom>
        </p:spPr>
      </p:pic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FA905B7F-8519-4D7A-B3A1-84A87F1CFF11}"/>
              </a:ext>
            </a:extLst>
          </p:cNvPr>
          <p:cNvSpPr/>
          <p:nvPr/>
        </p:nvSpPr>
        <p:spPr>
          <a:xfrm rot="16200000">
            <a:off x="1091715" y="1206202"/>
            <a:ext cx="2667981" cy="4445597"/>
          </a:xfrm>
          <a:prstGeom prst="cloudCallou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E72B3F-A717-48D5-85E5-AF5833A39923}"/>
              </a:ext>
            </a:extLst>
          </p:cNvPr>
          <p:cNvSpPr txBox="1"/>
          <p:nvPr/>
        </p:nvSpPr>
        <p:spPr>
          <a:xfrm>
            <a:off x="831273" y="2774102"/>
            <a:ext cx="36298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thật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ạ! Con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ạ!”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11880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flower&#10;&#10;Description automatically generated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798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25547EC-F996-4032-BED0-7681A54FD73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7" t="20290" r="4591" b="9449"/>
          <a:stretch/>
        </p:blipFill>
        <p:spPr>
          <a:xfrm>
            <a:off x="858741" y="985961"/>
            <a:ext cx="11052314" cy="481849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72513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3454400" y="3484034"/>
            <a:ext cx="1759320" cy="2946757"/>
            <a:chOff x="3505200" y="1162139"/>
            <a:chExt cx="2024596" cy="3391079"/>
          </a:xfrm>
        </p:grpSpPr>
        <p:grpSp>
          <p:nvGrpSpPr>
            <p:cNvPr id="3" name="Group 2"/>
            <p:cNvGrpSpPr/>
            <p:nvPr/>
          </p:nvGrpSpPr>
          <p:grpSpPr>
            <a:xfrm>
              <a:off x="3505200" y="1162139"/>
              <a:ext cx="2024596" cy="3391079"/>
              <a:chOff x="3505200" y="1162139"/>
              <a:chExt cx="2024596" cy="3391079"/>
            </a:xfrm>
          </p:grpSpPr>
          <p:pic>
            <p:nvPicPr>
              <p:cNvPr id="4" name="Picture 2" descr="1,122 Child Watering Plant Illustrations, Royalty-Free Vector Graphics &amp;  Clip Art - iStock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91993" l="0" r="62418">
                            <a14:foregroundMark x1="40196" y1="46078" x2="49346" y2="50000"/>
                            <a14:foregroundMark x1="29412" y1="43464" x2="24837" y2="54575"/>
                            <a14:foregroundMark x1="44444" y1="27614" x2="42647" y2="31699"/>
                            <a14:foregroundMark x1="32680" y1="28595" x2="30882" y2="31536"/>
                            <a14:backgroundMark x1="69935" y1="76307" x2="75163" y2="81209"/>
                            <a14:backgroundMark x1="69935" y1="82680" x2="76307" y2="85621"/>
                            <a14:backgroundMark x1="59641" y1="62418" x2="49183" y2="6781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68" r="37629"/>
              <a:stretch/>
            </p:blipFill>
            <p:spPr bwMode="auto">
              <a:xfrm flipH="1">
                <a:off x="3505200" y="1162139"/>
                <a:ext cx="2024596" cy="339107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" name="Picture 2" descr="How To Draw A Bucket That Shines Using Simple Effects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29924" b="92672" l="11181" r="8966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85" t="26350" r="12853"/>
              <a:stretch/>
            </p:blipFill>
            <p:spPr bwMode="auto">
              <a:xfrm rot="19714260">
                <a:off x="3976398" y="2990039"/>
                <a:ext cx="614079" cy="81099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028" name="Picture 4" descr="Yellow Bucket. Element Of Cleaning House Stock Vector - Illustration of  drawing, paint: 188923453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81125" l="2675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58" t="16750" b="15250"/>
            <a:stretch/>
          </p:blipFill>
          <p:spPr bwMode="auto">
            <a:xfrm rot="19424517" flipH="1">
              <a:off x="3818365" y="2996085"/>
              <a:ext cx="900738" cy="8385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文本框 32">
            <a:extLst>
              <a:ext uri="{FF2B5EF4-FFF2-40B4-BE49-F238E27FC236}">
                <a16:creationId xmlns:a16="http://schemas.microsoft.com/office/drawing/2014/main" id="{A5ABAC1E-29E1-43FF-BBF2-C60E5D1F73F5}"/>
              </a:ext>
            </a:extLst>
          </p:cNvPr>
          <p:cNvSpPr txBox="1"/>
          <p:nvPr/>
        </p:nvSpPr>
        <p:spPr>
          <a:xfrm>
            <a:off x="2771975" y="2350658"/>
            <a:ext cx="5176992" cy="834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Bài 23: Biết nhận lỗi</a:t>
            </a:r>
          </a:p>
        </p:txBody>
      </p:sp>
    </p:spTree>
    <p:extLst>
      <p:ext uri="{BB962C8B-B14F-4D97-AF65-F5344CB8AC3E}">
        <p14:creationId xmlns:p14="http://schemas.microsoft.com/office/powerpoint/2010/main" val="1214106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745870b86012c4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08873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49073" y="2971800"/>
            <a:ext cx="974176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6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Củng</a:t>
            </a:r>
            <a:r>
              <a:rPr lang="en-US" sz="36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36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cố</a:t>
            </a:r>
            <a:r>
              <a:rPr lang="en-US" sz="36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- </a:t>
            </a:r>
            <a:r>
              <a:rPr lang="en-US" sz="36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dặn</a:t>
            </a:r>
            <a:r>
              <a:rPr lang="en-US" sz="36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36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dò</a:t>
            </a:r>
            <a:endParaRPr lang="en-US" sz="36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en-US" sz="3600" b="1" spc="50" dirty="0" err="1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Chuẩn</a:t>
            </a:r>
            <a:r>
              <a:rPr lang="en-US" sz="3600" b="1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3600" b="1" spc="50" dirty="0" err="1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bị</a:t>
            </a:r>
            <a:r>
              <a:rPr lang="en-US" sz="3600" b="1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3600" b="1" spc="50" dirty="0" err="1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bài</a:t>
            </a:r>
            <a:r>
              <a:rPr lang="en-US" sz="3600" b="1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24: </a:t>
            </a:r>
            <a:r>
              <a:rPr lang="en-US" sz="3600" b="1" spc="50" dirty="0" err="1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Phòng</a:t>
            </a:r>
            <a:r>
              <a:rPr lang="en-US" sz="3600" b="1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, </a:t>
            </a:r>
            <a:r>
              <a:rPr lang="en-US" sz="3600" b="1" spc="50" dirty="0" err="1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tránh</a:t>
            </a:r>
            <a:r>
              <a:rPr lang="en-US" sz="3600" b="1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tai </a:t>
            </a:r>
            <a:r>
              <a:rPr lang="en-US" sz="3600" b="1" spc="50" dirty="0" err="1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nạn</a:t>
            </a:r>
            <a:r>
              <a:rPr lang="en-US" sz="3600" b="1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3600" b="1" spc="50" dirty="0" err="1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giao</a:t>
            </a:r>
            <a:r>
              <a:rPr lang="en-US" sz="3600" b="1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3600" b="1" spc="50" dirty="0" err="1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thông</a:t>
            </a:r>
            <a:endParaRPr lang="en-US" sz="3600" b="1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 cstate="screen"/>
          <a:srcRect r="1773"/>
          <a:stretch>
            <a:fillRect/>
          </a:stretch>
        </p:blipFill>
        <p:spPr>
          <a:xfrm>
            <a:off x="1590" y="3852663"/>
            <a:ext cx="12203511" cy="300444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 cstate="screen"/>
          <a:srcRect l="1020" b="5828"/>
          <a:stretch>
            <a:fillRect/>
          </a:stretch>
        </p:blipFill>
        <p:spPr>
          <a:xfrm>
            <a:off x="1587" y="4707952"/>
            <a:ext cx="12188827" cy="214915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265926" y="4077532"/>
            <a:ext cx="11936455" cy="27862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28242" y="2844922"/>
            <a:ext cx="810409" cy="95692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498513">
            <a:off x="2167716" y="-100060"/>
            <a:ext cx="1525011" cy="2729768"/>
          </a:xfrm>
          <a:prstGeom prst="rect">
            <a:avLst/>
          </a:prstGeom>
        </p:spPr>
      </p:pic>
      <p:pic>
        <p:nvPicPr>
          <p:cNvPr id="8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521259" flipH="1">
            <a:off x="7493169" y="-204437"/>
            <a:ext cx="1525011" cy="2729768"/>
          </a:xfrm>
          <a:prstGeom prst="rect">
            <a:avLst/>
          </a:prstGeom>
        </p:spPr>
      </p:pic>
      <p:pic>
        <p:nvPicPr>
          <p:cNvPr id="7" name="图片 11268" descr="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44440" y="-58312"/>
            <a:ext cx="4793571" cy="47662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文本框 18">
            <a:extLst>
              <a:ext uri="{FF2B5EF4-FFF2-40B4-BE49-F238E27FC236}">
                <a16:creationId xmlns:a16="http://schemas.microsoft.com/office/drawing/2014/main" id="{94AAAAED-4D83-41E3-BB60-D604328DBD4C}"/>
              </a:ext>
            </a:extLst>
          </p:cNvPr>
          <p:cNvSpPr txBox="1"/>
          <p:nvPr/>
        </p:nvSpPr>
        <p:spPr>
          <a:xfrm>
            <a:off x="3222216" y="2438883"/>
            <a:ext cx="46380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仓耳今楷05-6763 W05" panose="02020400000000000000" pitchFamily="18" charset="-122"/>
                <a:cs typeface="Arima Madurai" panose="00000500000000000000" pitchFamily="2" charset="0"/>
              </a:rPr>
              <a:t>Khởi</a:t>
            </a:r>
            <a:r>
              <a:rPr kumimoji="0" lang="en-US" altLang="zh-CN" sz="8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仓耳今楷05-6763 W05" panose="02020400000000000000" pitchFamily="18" charset="-122"/>
                <a:cs typeface="Arima Madurai" panose="00000500000000000000" pitchFamily="2" charset="0"/>
              </a:rPr>
              <a:t> </a:t>
            </a:r>
            <a:r>
              <a:rPr kumimoji="0" lang="en-US" altLang="zh-CN" sz="80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仓耳今楷05-6763 W05" panose="02020400000000000000" pitchFamily="18" charset="-122"/>
                <a:cs typeface="Arima Madurai" panose="00000500000000000000" pitchFamily="2" charset="0"/>
              </a:rPr>
              <a:t>động</a:t>
            </a:r>
            <a:endParaRPr kumimoji="0" lang="zh-CN" altLang="en-US" sz="8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仓耳今楷05-6763 W05" panose="02020400000000000000" pitchFamily="18" charset="-122"/>
              <a:cs typeface="Arima Madura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06367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17C1C8-426A-424C-9E0B-91C5523ECD06}"/>
              </a:ext>
            </a:extLst>
          </p:cNvPr>
          <p:cNvSpPr/>
          <p:nvPr/>
        </p:nvSpPr>
        <p:spPr>
          <a:xfrm>
            <a:off x="718016" y="231182"/>
            <a:ext cx="11097622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</a:t>
            </a:r>
            <a:r>
              <a:rPr lang="vi-V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Cái bình hoa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Hồi ấy, Vô-va mới lên 8 tuổi, rất hay đùa nghịch. Một hôm Vô-va theo mẹ đến chơi nhà cô. Ở nhà cô có rất nhiều trẻ cùng Vô-va chơi đùa vui vẻ. Vô-va vô ý xô vào bàn, làm bình hoa rơi xuống đất.</a:t>
            </a:r>
            <a:b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nghe tiếng "choang", cô chạy vào. Thấy bình đã vỡ, cô hỏi các cháu:</a:t>
            </a:r>
            <a:b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Cháu nào đánh vỡ bình hoa?</a:t>
            </a:r>
            <a:b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Các cháu đều nói:</a:t>
            </a:r>
            <a:b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Không phải cháu, không phải cháu!</a:t>
            </a:r>
            <a:b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 tháng trôi qua, ko còn ai nhớ đến chuyện cái bình hoa vỡ. Một đêm, thấy Vô-va vẫn còn thao thức, mẹ liền hỏi:</a:t>
            </a:r>
            <a:b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Sao con chưa ngủ?</a:t>
            </a:r>
            <a:b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Vô-va oà lên khóc và kể hết chuyện cho mẹ nghe. Mẹ an ủi Vô-va:</a:t>
            </a:r>
            <a:b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Ngày mai, con viết thư và nhận lỗi với cô. Cô sẽ tha thứ cho.</a:t>
            </a:r>
            <a:b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Mấy ngày sau, Vô-va nhận được thư của cô. Cô viết: "Biết tự nhận lỗi, cháu là đứa bé ngoan".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</a:t>
            </a:r>
            <a:r>
              <a:rPr lang="vi-VN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(Phỏng theo Kể chuyện Lê-nin</a:t>
            </a: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[hanhtrangso.nxbgd.vn] Audio_ Cái bình hoa_HTS">
            <a:hlinkClick r:id="" action="ppaction://media"/>
            <a:extLst>
              <a:ext uri="{FF2B5EF4-FFF2-40B4-BE49-F238E27FC236}">
                <a16:creationId xmlns:a16="http://schemas.microsoft.com/office/drawing/2014/main" id="{65C31171-C7E6-466B-AA7C-92E8EA88544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5713" y="5323425"/>
            <a:ext cx="487363" cy="48736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97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/>
    </p:bldLst>
  </p:timing>
  <p:extLst mod="1">
    <p:ext uri="{E180D4A7-C9FB-4DFB-919C-405C955672EB}">
      <p14:showEvtLst xmlns:p14="http://schemas.microsoft.com/office/powerpoint/2010/main">
        <p14:playEvt time="2561" objId="2"/>
        <p14:stopEvt time="71018" objId="2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17C1C8-426A-424C-9E0B-91C5523ECD06}"/>
              </a:ext>
            </a:extLst>
          </p:cNvPr>
          <p:cNvSpPr/>
          <p:nvPr/>
        </p:nvSpPr>
        <p:spPr>
          <a:xfrm>
            <a:off x="718016" y="231182"/>
            <a:ext cx="11097622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</a:t>
            </a:r>
            <a:r>
              <a:rPr lang="vi-V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Cái bình hoa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Hồi ấy, Vô-va mới lên 8 tuổi, rất hay đùa nghịch. Một hôm Vô-va theo mẹ đến chơi nhà cô. Ở nhà cô có rất nhiều trẻ cùng Vô-va chơi đùa vui vẻ. Vô-va vô ý xô vào bàn, làm bình hoa rơi xuống đất.</a:t>
            </a:r>
            <a:b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nghe tiếng "choang", cô chạy vào. Thấy bình đã vỡ, cô hỏi các cháu:</a:t>
            </a:r>
            <a:b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Cháu nào đánh vỡ bình hoa?</a:t>
            </a:r>
            <a:b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Các cháu đều nói:</a:t>
            </a:r>
            <a:b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Không phải cháu, không phải cháu!</a:t>
            </a:r>
            <a:b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 tháng trôi qua, ko còn ai nhớ đến chuyện cái bình hoa vỡ. Một đêm, thấy Vô-va vẫn còn thao thức, mẹ liền hỏi:</a:t>
            </a:r>
            <a:b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Sao con chưa ngủ?</a:t>
            </a:r>
            <a:b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Vô-va oà lên khóc và kể hết chuyện cho mẹ nghe. Mẹ an ủi Vô-va:</a:t>
            </a:r>
            <a:b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Ngày mai, con viết thư và nhận lỗi với cô. Cô sẽ tha thứ cho.</a:t>
            </a:r>
            <a:b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Mấy ngày sau, Vô-va nhận được thư của cô. Cô viết: "Biết tự nhận lỗi, cháu là đứa bé ngoan".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</a:t>
            </a:r>
            <a:r>
              <a:rPr lang="vi-VN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(Phỏng theo Kể chuyện Lê-nin</a:t>
            </a: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780440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17C1C8-426A-424C-9E0B-91C5523ECD06}"/>
              </a:ext>
            </a:extLst>
          </p:cNvPr>
          <p:cNvSpPr/>
          <p:nvPr/>
        </p:nvSpPr>
        <p:spPr>
          <a:xfrm>
            <a:off x="718016" y="231182"/>
            <a:ext cx="11097622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</a:t>
            </a:r>
            <a:r>
              <a:rPr lang="vi-V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Cái bình hoa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Hồi ấy, Vô-va mới lên 8 tuổi, rất hay đùa nghịch. Một hôm Vô-va theo mẹ đến chơi nhà cô. Ở nhà cô có rất nhiều trẻ cùng Vô-va chơi đùa vui vẻ. Vô-va vô ý xô vào bàn, làm bình hoa rơi xuống đất.</a:t>
            </a:r>
            <a:b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nghe tiếng "choang", cô chạy vào. Thấy bình đã vỡ, cô hỏi các cháu:</a:t>
            </a:r>
            <a:b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Cháu nào đánh vỡ bình hoa?</a:t>
            </a:r>
            <a:b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Các cháu đều nói:</a:t>
            </a:r>
            <a:b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Không phải cháu, không phải cháu!</a:t>
            </a:r>
            <a:b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 tháng trôi qua, ko còn ai nhớ đến chuyện cái bình hoa vỡ. Một đêm, thấy Vô-va vẫn còn thao thức, mẹ liền hỏi:</a:t>
            </a:r>
            <a:b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Sao con chưa ngủ?</a:t>
            </a:r>
            <a:b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Vô-va oà lên khóc và kể hết chuyện cho mẹ nghe. Mẹ an ủi Vô-va:</a:t>
            </a:r>
            <a:b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Ngày mai, con viết thư và nhận lỗi với cô. Cô sẽ tha thứ cho.</a:t>
            </a:r>
            <a:b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Mấy ngày sau, Vô-va nhận được thư của cô. Cô viết: "Biết tự nhận lỗi, cháu là đứa bé ngoan".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</a:t>
            </a:r>
            <a:r>
              <a:rPr lang="vi-VN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(Phỏng theo Kể chuyện Lê-nin</a:t>
            </a: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57665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6E0A6E-4F0D-44A8-A6D4-9A38F4D7CD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853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80B764-E4E9-4999-BD28-B18E8823F6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4" r="4957"/>
          <a:stretch/>
        </p:blipFill>
        <p:spPr>
          <a:xfrm>
            <a:off x="890751" y="0"/>
            <a:ext cx="107678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8048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101AE3-6709-4466-9436-7435BA9B6B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7" r="31789"/>
          <a:stretch/>
        </p:blipFill>
        <p:spPr>
          <a:xfrm>
            <a:off x="2049517" y="0"/>
            <a:ext cx="67634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0840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5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5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|4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jeppt.com">
  <a:themeElements>
    <a:clrScheme name="中性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</TotalTime>
  <Words>84</Words>
  <Application>Microsoft Office PowerPoint</Application>
  <PresentationFormat>Widescreen</PresentationFormat>
  <Paragraphs>13</Paragraphs>
  <Slides>20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20</vt:i4>
      </vt:variant>
    </vt:vector>
  </HeadingPairs>
  <TitlesOfParts>
    <vt:vector size="37" baseType="lpstr">
      <vt:lpstr>Microsoft YaHei</vt:lpstr>
      <vt:lpstr>Microsoft YaHei</vt:lpstr>
      <vt:lpstr>宋体</vt:lpstr>
      <vt:lpstr>Arial</vt:lpstr>
      <vt:lpstr>Arima Madurai</vt:lpstr>
      <vt:lpstr>Calibri</vt:lpstr>
      <vt:lpstr>Calibri Light</vt:lpstr>
      <vt:lpstr>等线</vt:lpstr>
      <vt:lpstr>DFPOP1-W9</vt:lpstr>
      <vt:lpstr>Times New Roman</vt:lpstr>
      <vt:lpstr>仓耳今楷05-6763 W05</vt:lpstr>
      <vt:lpstr>华康少女文字W5</vt:lpstr>
      <vt:lpstr>Office Theme</vt:lpstr>
      <vt:lpstr>jeppt.com</vt:lpstr>
      <vt:lpstr>1_Office Theme</vt:lpstr>
      <vt:lpstr>2_Office 主题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DELL</dc:creator>
  <cp:lastModifiedBy>MyPC</cp:lastModifiedBy>
  <cp:revision>30</cp:revision>
  <dcterms:created xsi:type="dcterms:W3CDTF">2020-08-26T09:35:00Z</dcterms:created>
  <dcterms:modified xsi:type="dcterms:W3CDTF">2022-03-13T13:59:18Z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