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301" r:id="rId3"/>
    <p:sldId id="377" r:id="rId4"/>
    <p:sldId id="302" r:id="rId5"/>
    <p:sldId id="365" r:id="rId6"/>
    <p:sldId id="342" r:id="rId7"/>
    <p:sldId id="356" r:id="rId8"/>
    <p:sldId id="366" r:id="rId9"/>
    <p:sldId id="367" r:id="rId10"/>
    <p:sldId id="368" r:id="rId11"/>
    <p:sldId id="363" r:id="rId12"/>
    <p:sldId id="35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FFF99"/>
    <a:srgbClr val="99CCFF"/>
    <a:srgbClr val="FF99FF"/>
    <a:srgbClr val="FF33CC"/>
    <a:srgbClr val="DFE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9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A07F6-0529-4197-BA66-08E24CD74D72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20D73-97CE-4E84-BA44-759AD6A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01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8AFD00-D381-43CF-8957-895A9690A925}" type="slidenum">
              <a:rPr lang="en-US" altLang="en-US" smtClean="0">
                <a:latin typeface="Arial" charset="0"/>
              </a:rPr>
              <a:pPr eaLnBrk="1" hangingPunct="1"/>
              <a:t>1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68F340-0E12-4D90-921F-B2D0B6FB462D}" type="slidenum">
              <a:rPr lang="en-US" altLang="en-US" smtClean="0"/>
              <a:pPr eaLnBrk="1" hangingPunct="1"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DFABD-3FD0-4F5C-8075-3F135ECCA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E95C6-6F24-48BE-97C1-A7DA4A4E4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2B06D-34B4-42F4-A68E-0065E6852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5D6CF-4998-41F3-B6C5-127AD1A5C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6A69D-4C22-47B0-B173-E6636E8D8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9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7A172-E05F-4947-9432-1ABE3B33C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357808-82BA-4045-9F3D-8AE164EC7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D18BD-51A3-40B0-A19A-31933A929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53896-9C63-461F-B4D3-8A9827BB3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080C7-8726-4363-BA8B-C1888DD7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7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C64A6B-5703-4CBB-BE42-E0C7D1F012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289AB5-36F2-404E-AB8E-70050056E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5AB2D-72B5-4762-BA2B-B93823B05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DCF02-482D-437C-B906-19C3D116A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4D2D9-71AE-4A9B-890C-AD286A96E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6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35128-8B3A-4F4B-A6C1-755A9638C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F1843-4A74-444A-874F-B75154D36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5C672-DB11-4C41-A3A2-C33806BB0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08350-3656-42A4-A510-2753AA18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747A9-6B6E-4EE9-A737-A6C79170D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0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15405-28A9-4EFB-A721-AE3769296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64AE32-0BD9-4CC1-9C99-AEF835FDB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4A1DC-D652-4F8B-9270-2EEFE9BD3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26ED2-F90D-4AC1-BA35-779674C5E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5067E-FBB1-4F3C-BC03-1F99E719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4C9DE-40E8-4141-8E58-FBDDCED74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9FDC5-AA04-4DFA-B72C-F22527878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56D6C9-0D29-49A6-90F7-DDA020611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5AE492-4684-4F7F-B18E-2B95AC23E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D5F032-B815-41EE-91A7-D54EBFADC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99C38-B22C-488B-8175-E49800959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0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89CF4-2E48-446C-BF07-9FB8B1C47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92F45-3D13-4C8B-9E99-56E726A03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3995BF-3A5A-400B-B013-1F03184C1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609DB1-DC2C-4738-9EDD-7DF832524D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BFE560-CB05-42B8-B8BC-E30624B4D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0D7CAC-0983-4959-9599-4B2B3A207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ED7D2A-E81D-4278-B429-3631AF7FD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BE5223-F009-4516-8062-4CDA949B8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6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CCDB8-5303-47C8-A54C-3C4DD4482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DEFD8-65F3-4E93-BC45-D26CBFEBF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D8DC5-C1E4-4261-BF5C-7F43CE22B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0FCECA-2C11-4AB3-BF8E-65BC35F75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4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B6E335-C8C7-4D1E-AB75-4184B854D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BD192F-BDC3-4A03-8972-AEC71B912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A0225-1A20-446A-8C7F-EF5C86168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3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DB057-8D1F-4935-A45C-29C81EA12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E11D8-D265-431E-ACD5-353A99E70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833818-BAB5-460B-B121-8A4D55568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E09C9-B5D6-4C33-9635-8CE05AF3A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9363F8-F79D-4F98-B1B9-F59DEDD98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EC6ED-8C4A-4000-B522-65E6D1F7C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4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FEBEA-8AF3-4942-9F72-045114A81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BF033E-E9CA-4868-B7DC-2992B8D8FF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072EC7-4375-44A3-AB33-82AF4A6BB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232973-86BC-493A-8A93-F8A2A8373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9E281-1EE7-42B0-8949-5D153507A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31D0E5-899C-421A-8962-B06B8769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6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5E0DF8-2580-4BDC-A07B-ACE7A80E6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D7DBE-F73D-4745-A283-D524EC138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18378-8143-4DD4-AF73-D69DB01822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29583-72C8-4130-9126-647FAFE4AFE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A7FC0-37A3-4637-B800-0932D8C0F8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F7DEF-C43D-4798-B967-A35E4CEC3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1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tags" Target="../tags/tag4.xml"/><Relationship Id="rId7" Type="http://schemas.openxmlformats.org/officeDocument/2006/relationships/image" Target="../media/image14.gi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3.gif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7377" y="1922957"/>
            <a:ext cx="8650287" cy="292387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brightRoom" dir="t"/>
          </a:scene3d>
          <a:sp3d>
            <a:bevelT prst="convex"/>
          </a:sp3d>
        </p:spPr>
        <p:txBody>
          <a:bodyPr wrap="square" anchor="ctr">
            <a:spAutoFit/>
            <a:sp3d extrusionH="57150" contourW="6350" prstMaterial="plastic">
              <a:bevelT w="20320" h="20320" prst="divo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60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60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vi-VN" sz="32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 3</a:t>
            </a:r>
            <a:r>
              <a:rPr lang="en-US" sz="32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2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 PHÉP </a:t>
            </a:r>
            <a:r>
              <a:rPr lang="en-US" sz="32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vi-VN" sz="32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SỐ CÓ HAI CHỮ SỐ VỚI SỐ CÓ </a:t>
            </a:r>
            <a:r>
              <a:rPr lang="en-US" sz="32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vi-VN" sz="32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CHỮ CHỮ SỐ</a:t>
            </a:r>
            <a:endParaRPr lang="en-US" sz="32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6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72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6743700"/>
            <a:ext cx="9144000" cy="11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3335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H="1">
            <a:off x="12101515" y="1"/>
            <a:ext cx="90484" cy="68056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0" y="6727237"/>
            <a:ext cx="9144000" cy="4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61" name="Picture 19" descr="1785687ic4msukw7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13" y="5443597"/>
            <a:ext cx="2667000" cy="130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3" descr="787909qz1oa7pluv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3429000"/>
            <a:ext cx="523875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3" descr="787909qz1oa7pluv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326" y="4410712"/>
            <a:ext cx="523875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0" descr="1097598lgcsepnnyx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566" y="325437"/>
            <a:ext cx="3391488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5" name="Group 6"/>
          <p:cNvGrpSpPr>
            <a:grpSpLocks/>
          </p:cNvGrpSpPr>
          <p:nvPr/>
        </p:nvGrpSpPr>
        <p:grpSpPr bwMode="auto">
          <a:xfrm>
            <a:off x="8401050" y="411162"/>
            <a:ext cx="2571750" cy="1341438"/>
            <a:chOff x="3011" y="2648"/>
            <a:chExt cx="1620" cy="845"/>
          </a:xfrm>
        </p:grpSpPr>
        <p:grpSp>
          <p:nvGrpSpPr>
            <p:cNvPr id="2066" name="Group 7"/>
            <p:cNvGrpSpPr>
              <a:grpSpLocks/>
            </p:cNvGrpSpPr>
            <p:nvPr/>
          </p:nvGrpSpPr>
          <p:grpSpPr bwMode="auto">
            <a:xfrm>
              <a:off x="3011" y="2648"/>
              <a:ext cx="698" cy="841"/>
              <a:chOff x="3011" y="2648"/>
              <a:chExt cx="698" cy="841"/>
            </a:xfrm>
          </p:grpSpPr>
          <p:grpSp>
            <p:nvGrpSpPr>
              <p:cNvPr id="2098" name="Group 8"/>
              <p:cNvGrpSpPr>
                <a:grpSpLocks/>
              </p:cNvGrpSpPr>
              <p:nvPr/>
            </p:nvGrpSpPr>
            <p:grpSpPr bwMode="auto">
              <a:xfrm>
                <a:off x="3257" y="2819"/>
                <a:ext cx="452" cy="670"/>
                <a:chOff x="3257" y="2819"/>
                <a:chExt cx="452" cy="670"/>
              </a:xfrm>
            </p:grpSpPr>
            <p:sp>
              <p:nvSpPr>
                <p:cNvPr id="2124" name="Freeform 9"/>
                <p:cNvSpPr>
                  <a:spLocks/>
                </p:cNvSpPr>
                <p:nvPr/>
              </p:nvSpPr>
              <p:spPr bwMode="auto">
                <a:xfrm>
                  <a:off x="3258" y="2823"/>
                  <a:ext cx="433" cy="666"/>
                </a:xfrm>
                <a:custGeom>
                  <a:avLst/>
                  <a:gdLst>
                    <a:gd name="T0" fmla="*/ 0 w 866"/>
                    <a:gd name="T1" fmla="*/ 0 h 1998"/>
                    <a:gd name="T2" fmla="*/ 1 w 866"/>
                    <a:gd name="T3" fmla="*/ 0 h 1998"/>
                    <a:gd name="T4" fmla="*/ 1 w 866"/>
                    <a:gd name="T5" fmla="*/ 0 h 1998"/>
                    <a:gd name="T6" fmla="*/ 1 w 866"/>
                    <a:gd name="T7" fmla="*/ 0 h 1998"/>
                    <a:gd name="T8" fmla="*/ 1 w 866"/>
                    <a:gd name="T9" fmla="*/ 0 h 1998"/>
                    <a:gd name="T10" fmla="*/ 1 w 866"/>
                    <a:gd name="T11" fmla="*/ 0 h 1998"/>
                    <a:gd name="T12" fmla="*/ 1 w 866"/>
                    <a:gd name="T13" fmla="*/ 0 h 1998"/>
                    <a:gd name="T14" fmla="*/ 1 w 866"/>
                    <a:gd name="T15" fmla="*/ 0 h 1998"/>
                    <a:gd name="T16" fmla="*/ 1 w 866"/>
                    <a:gd name="T17" fmla="*/ 0 h 1998"/>
                    <a:gd name="T18" fmla="*/ 1 w 866"/>
                    <a:gd name="T19" fmla="*/ 0 h 1998"/>
                    <a:gd name="T20" fmla="*/ 1 w 866"/>
                    <a:gd name="T21" fmla="*/ 0 h 1998"/>
                    <a:gd name="T22" fmla="*/ 1 w 866"/>
                    <a:gd name="T23" fmla="*/ 0 h 1998"/>
                    <a:gd name="T24" fmla="*/ 1 w 866"/>
                    <a:gd name="T25" fmla="*/ 0 h 1998"/>
                    <a:gd name="T26" fmla="*/ 1 w 866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66"/>
                    <a:gd name="T43" fmla="*/ 0 h 1998"/>
                    <a:gd name="T44" fmla="*/ 866 w 866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66" h="1998">
                      <a:moveTo>
                        <a:pt x="0" y="0"/>
                      </a:moveTo>
                      <a:lnTo>
                        <a:pt x="150" y="36"/>
                      </a:lnTo>
                      <a:lnTo>
                        <a:pt x="265" y="100"/>
                      </a:lnTo>
                      <a:lnTo>
                        <a:pt x="366" y="199"/>
                      </a:lnTo>
                      <a:lnTo>
                        <a:pt x="482" y="344"/>
                      </a:lnTo>
                      <a:lnTo>
                        <a:pt x="591" y="543"/>
                      </a:lnTo>
                      <a:lnTo>
                        <a:pt x="684" y="769"/>
                      </a:lnTo>
                      <a:lnTo>
                        <a:pt x="744" y="977"/>
                      </a:lnTo>
                      <a:lnTo>
                        <a:pt x="795" y="1212"/>
                      </a:lnTo>
                      <a:lnTo>
                        <a:pt x="823" y="1374"/>
                      </a:lnTo>
                      <a:lnTo>
                        <a:pt x="845" y="1556"/>
                      </a:lnTo>
                      <a:lnTo>
                        <a:pt x="861" y="1799"/>
                      </a:lnTo>
                      <a:lnTo>
                        <a:pt x="866" y="1990"/>
                      </a:lnTo>
                      <a:lnTo>
                        <a:pt x="866" y="1998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5" name="Freeform 10"/>
                <p:cNvSpPr>
                  <a:spLocks/>
                </p:cNvSpPr>
                <p:nvPr/>
              </p:nvSpPr>
              <p:spPr bwMode="auto">
                <a:xfrm>
                  <a:off x="3257" y="2819"/>
                  <a:ext cx="444" cy="666"/>
                </a:xfrm>
                <a:custGeom>
                  <a:avLst/>
                  <a:gdLst>
                    <a:gd name="T0" fmla="*/ 0 w 889"/>
                    <a:gd name="T1" fmla="*/ 0 h 1998"/>
                    <a:gd name="T2" fmla="*/ 0 w 889"/>
                    <a:gd name="T3" fmla="*/ 0 h 1998"/>
                    <a:gd name="T4" fmla="*/ 0 w 889"/>
                    <a:gd name="T5" fmla="*/ 0 h 1998"/>
                    <a:gd name="T6" fmla="*/ 0 w 889"/>
                    <a:gd name="T7" fmla="*/ 0 h 1998"/>
                    <a:gd name="T8" fmla="*/ 0 w 889"/>
                    <a:gd name="T9" fmla="*/ 0 h 1998"/>
                    <a:gd name="T10" fmla="*/ 0 w 889"/>
                    <a:gd name="T11" fmla="*/ 0 h 1998"/>
                    <a:gd name="T12" fmla="*/ 0 w 889"/>
                    <a:gd name="T13" fmla="*/ 0 h 1998"/>
                    <a:gd name="T14" fmla="*/ 0 w 889"/>
                    <a:gd name="T15" fmla="*/ 0 h 1998"/>
                    <a:gd name="T16" fmla="*/ 0 w 889"/>
                    <a:gd name="T17" fmla="*/ 0 h 1998"/>
                    <a:gd name="T18" fmla="*/ 0 w 889"/>
                    <a:gd name="T19" fmla="*/ 0 h 1998"/>
                    <a:gd name="T20" fmla="*/ 0 w 889"/>
                    <a:gd name="T21" fmla="*/ 0 h 1998"/>
                    <a:gd name="T22" fmla="*/ 0 w 889"/>
                    <a:gd name="T23" fmla="*/ 0 h 1998"/>
                    <a:gd name="T24" fmla="*/ 0 w 889"/>
                    <a:gd name="T25" fmla="*/ 0 h 1998"/>
                    <a:gd name="T26" fmla="*/ 0 w 889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89"/>
                    <a:gd name="T43" fmla="*/ 0 h 1998"/>
                    <a:gd name="T44" fmla="*/ 889 w 889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89" h="1998">
                      <a:moveTo>
                        <a:pt x="0" y="0"/>
                      </a:moveTo>
                      <a:lnTo>
                        <a:pt x="154" y="37"/>
                      </a:lnTo>
                      <a:lnTo>
                        <a:pt x="271" y="99"/>
                      </a:lnTo>
                      <a:lnTo>
                        <a:pt x="375" y="199"/>
                      </a:lnTo>
                      <a:lnTo>
                        <a:pt x="493" y="344"/>
                      </a:lnTo>
                      <a:lnTo>
                        <a:pt x="605" y="543"/>
                      </a:lnTo>
                      <a:lnTo>
                        <a:pt x="702" y="768"/>
                      </a:lnTo>
                      <a:lnTo>
                        <a:pt x="762" y="976"/>
                      </a:lnTo>
                      <a:lnTo>
                        <a:pt x="815" y="1212"/>
                      </a:lnTo>
                      <a:lnTo>
                        <a:pt x="843" y="1375"/>
                      </a:lnTo>
                      <a:lnTo>
                        <a:pt x="866" y="1555"/>
                      </a:lnTo>
                      <a:lnTo>
                        <a:pt x="883" y="1799"/>
                      </a:lnTo>
                      <a:lnTo>
                        <a:pt x="889" y="1989"/>
                      </a:lnTo>
                      <a:lnTo>
                        <a:pt x="889" y="1998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6" name="Freeform 11"/>
                <p:cNvSpPr>
                  <a:spLocks/>
                </p:cNvSpPr>
                <p:nvPr/>
              </p:nvSpPr>
              <p:spPr bwMode="auto">
                <a:xfrm>
                  <a:off x="3261" y="2819"/>
                  <a:ext cx="448" cy="663"/>
                </a:xfrm>
                <a:custGeom>
                  <a:avLst/>
                  <a:gdLst>
                    <a:gd name="T0" fmla="*/ 0 w 895"/>
                    <a:gd name="T1" fmla="*/ 0 h 1990"/>
                    <a:gd name="T2" fmla="*/ 1 w 895"/>
                    <a:gd name="T3" fmla="*/ 0 h 1990"/>
                    <a:gd name="T4" fmla="*/ 1 w 895"/>
                    <a:gd name="T5" fmla="*/ 0 h 1990"/>
                    <a:gd name="T6" fmla="*/ 1 w 895"/>
                    <a:gd name="T7" fmla="*/ 0 h 1990"/>
                    <a:gd name="T8" fmla="*/ 1 w 895"/>
                    <a:gd name="T9" fmla="*/ 0 h 1990"/>
                    <a:gd name="T10" fmla="*/ 1 w 895"/>
                    <a:gd name="T11" fmla="*/ 0 h 1990"/>
                    <a:gd name="T12" fmla="*/ 1 w 895"/>
                    <a:gd name="T13" fmla="*/ 0 h 1990"/>
                    <a:gd name="T14" fmla="*/ 1 w 895"/>
                    <a:gd name="T15" fmla="*/ 0 h 1990"/>
                    <a:gd name="T16" fmla="*/ 1 w 895"/>
                    <a:gd name="T17" fmla="*/ 0 h 1990"/>
                    <a:gd name="T18" fmla="*/ 1 w 895"/>
                    <a:gd name="T19" fmla="*/ 0 h 1990"/>
                    <a:gd name="T20" fmla="*/ 1 w 895"/>
                    <a:gd name="T21" fmla="*/ 0 h 1990"/>
                    <a:gd name="T22" fmla="*/ 1 w 895"/>
                    <a:gd name="T23" fmla="*/ 0 h 1990"/>
                    <a:gd name="T24" fmla="*/ 1 w 895"/>
                    <a:gd name="T25" fmla="*/ 0 h 1990"/>
                    <a:gd name="T26" fmla="*/ 1 w 895"/>
                    <a:gd name="T27" fmla="*/ 0 h 199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95"/>
                    <a:gd name="T43" fmla="*/ 0 h 1990"/>
                    <a:gd name="T44" fmla="*/ 895 w 895"/>
                    <a:gd name="T45" fmla="*/ 1990 h 199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95" h="1990">
                      <a:moveTo>
                        <a:pt x="0" y="0"/>
                      </a:moveTo>
                      <a:lnTo>
                        <a:pt x="155" y="35"/>
                      </a:lnTo>
                      <a:lnTo>
                        <a:pt x="274" y="98"/>
                      </a:lnTo>
                      <a:lnTo>
                        <a:pt x="378" y="197"/>
                      </a:lnTo>
                      <a:lnTo>
                        <a:pt x="497" y="342"/>
                      </a:lnTo>
                      <a:lnTo>
                        <a:pt x="609" y="540"/>
                      </a:lnTo>
                      <a:lnTo>
                        <a:pt x="707" y="766"/>
                      </a:lnTo>
                      <a:lnTo>
                        <a:pt x="768" y="972"/>
                      </a:lnTo>
                      <a:lnTo>
                        <a:pt x="822" y="1205"/>
                      </a:lnTo>
                      <a:lnTo>
                        <a:pt x="851" y="1368"/>
                      </a:lnTo>
                      <a:lnTo>
                        <a:pt x="873" y="1550"/>
                      </a:lnTo>
                      <a:lnTo>
                        <a:pt x="890" y="1793"/>
                      </a:lnTo>
                      <a:lnTo>
                        <a:pt x="895" y="1983"/>
                      </a:lnTo>
                      <a:lnTo>
                        <a:pt x="895" y="1990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99" name="Group 12"/>
              <p:cNvGrpSpPr>
                <a:grpSpLocks/>
              </p:cNvGrpSpPr>
              <p:nvPr/>
            </p:nvGrpSpPr>
            <p:grpSpPr bwMode="auto">
              <a:xfrm>
                <a:off x="3011" y="2648"/>
                <a:ext cx="488" cy="349"/>
                <a:chOff x="3011" y="2648"/>
                <a:chExt cx="488" cy="349"/>
              </a:xfrm>
            </p:grpSpPr>
            <p:sp>
              <p:nvSpPr>
                <p:cNvPr id="2100" name="Freeform 13"/>
                <p:cNvSpPr>
                  <a:spLocks/>
                </p:cNvSpPr>
                <p:nvPr/>
              </p:nvSpPr>
              <p:spPr bwMode="auto">
                <a:xfrm>
                  <a:off x="3098" y="2694"/>
                  <a:ext cx="359" cy="259"/>
                </a:xfrm>
                <a:custGeom>
                  <a:avLst/>
                  <a:gdLst>
                    <a:gd name="T0" fmla="*/ 0 w 719"/>
                    <a:gd name="T1" fmla="*/ 0 h 778"/>
                    <a:gd name="T2" fmla="*/ 0 w 719"/>
                    <a:gd name="T3" fmla="*/ 0 h 778"/>
                    <a:gd name="T4" fmla="*/ 0 w 719"/>
                    <a:gd name="T5" fmla="*/ 0 h 778"/>
                    <a:gd name="T6" fmla="*/ 0 w 719"/>
                    <a:gd name="T7" fmla="*/ 0 h 778"/>
                    <a:gd name="T8" fmla="*/ 0 w 719"/>
                    <a:gd name="T9" fmla="*/ 0 h 778"/>
                    <a:gd name="T10" fmla="*/ 0 w 719"/>
                    <a:gd name="T11" fmla="*/ 0 h 778"/>
                    <a:gd name="T12" fmla="*/ 0 w 719"/>
                    <a:gd name="T13" fmla="*/ 0 h 778"/>
                    <a:gd name="T14" fmla="*/ 0 w 719"/>
                    <a:gd name="T15" fmla="*/ 0 h 778"/>
                    <a:gd name="T16" fmla="*/ 0 w 719"/>
                    <a:gd name="T17" fmla="*/ 0 h 778"/>
                    <a:gd name="T18" fmla="*/ 0 w 719"/>
                    <a:gd name="T19" fmla="*/ 0 h 778"/>
                    <a:gd name="T20" fmla="*/ 0 w 719"/>
                    <a:gd name="T21" fmla="*/ 0 h 778"/>
                    <a:gd name="T22" fmla="*/ 0 w 719"/>
                    <a:gd name="T23" fmla="*/ 0 h 778"/>
                    <a:gd name="T24" fmla="*/ 0 w 719"/>
                    <a:gd name="T25" fmla="*/ 0 h 778"/>
                    <a:gd name="T26" fmla="*/ 0 w 719"/>
                    <a:gd name="T27" fmla="*/ 0 h 778"/>
                    <a:gd name="T28" fmla="*/ 0 w 719"/>
                    <a:gd name="T29" fmla="*/ 0 h 778"/>
                    <a:gd name="T30" fmla="*/ 0 w 719"/>
                    <a:gd name="T31" fmla="*/ 0 h 778"/>
                    <a:gd name="T32" fmla="*/ 0 w 719"/>
                    <a:gd name="T33" fmla="*/ 0 h 778"/>
                    <a:gd name="T34" fmla="*/ 0 w 719"/>
                    <a:gd name="T35" fmla="*/ 0 h 778"/>
                    <a:gd name="T36" fmla="*/ 0 w 719"/>
                    <a:gd name="T37" fmla="*/ 0 h 778"/>
                    <a:gd name="T38" fmla="*/ 0 w 719"/>
                    <a:gd name="T39" fmla="*/ 0 h 778"/>
                    <a:gd name="T40" fmla="*/ 0 w 719"/>
                    <a:gd name="T41" fmla="*/ 0 h 778"/>
                    <a:gd name="T42" fmla="*/ 0 w 719"/>
                    <a:gd name="T43" fmla="*/ 0 h 778"/>
                    <a:gd name="T44" fmla="*/ 0 w 719"/>
                    <a:gd name="T45" fmla="*/ 0 h 778"/>
                    <a:gd name="T46" fmla="*/ 0 w 719"/>
                    <a:gd name="T47" fmla="*/ 0 h 778"/>
                    <a:gd name="T48" fmla="*/ 0 w 719"/>
                    <a:gd name="T49" fmla="*/ 0 h 778"/>
                    <a:gd name="T50" fmla="*/ 0 w 719"/>
                    <a:gd name="T51" fmla="*/ 0 h 778"/>
                    <a:gd name="T52" fmla="*/ 0 w 719"/>
                    <a:gd name="T53" fmla="*/ 0 h 778"/>
                    <a:gd name="T54" fmla="*/ 0 w 719"/>
                    <a:gd name="T55" fmla="*/ 0 h 778"/>
                    <a:gd name="T56" fmla="*/ 0 w 719"/>
                    <a:gd name="T57" fmla="*/ 0 h 778"/>
                    <a:gd name="T58" fmla="*/ 0 w 719"/>
                    <a:gd name="T59" fmla="*/ 0 h 778"/>
                    <a:gd name="T60" fmla="*/ 0 w 719"/>
                    <a:gd name="T61" fmla="*/ 0 h 778"/>
                    <a:gd name="T62" fmla="*/ 0 w 719"/>
                    <a:gd name="T63" fmla="*/ 0 h 778"/>
                    <a:gd name="T64" fmla="*/ 0 w 719"/>
                    <a:gd name="T65" fmla="*/ 0 h 778"/>
                    <a:gd name="T66" fmla="*/ 0 w 719"/>
                    <a:gd name="T67" fmla="*/ 0 h 778"/>
                    <a:gd name="T68" fmla="*/ 0 w 719"/>
                    <a:gd name="T69" fmla="*/ 0 h 778"/>
                    <a:gd name="T70" fmla="*/ 0 w 719"/>
                    <a:gd name="T71" fmla="*/ 0 h 778"/>
                    <a:gd name="T72" fmla="*/ 0 w 719"/>
                    <a:gd name="T73" fmla="*/ 0 h 77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19"/>
                    <a:gd name="T112" fmla="*/ 0 h 778"/>
                    <a:gd name="T113" fmla="*/ 719 w 719"/>
                    <a:gd name="T114" fmla="*/ 778 h 77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19" h="778">
                      <a:moveTo>
                        <a:pt x="297" y="177"/>
                      </a:moveTo>
                      <a:lnTo>
                        <a:pt x="263" y="43"/>
                      </a:lnTo>
                      <a:lnTo>
                        <a:pt x="285" y="242"/>
                      </a:lnTo>
                      <a:lnTo>
                        <a:pt x="235" y="48"/>
                      </a:lnTo>
                      <a:lnTo>
                        <a:pt x="252" y="209"/>
                      </a:lnTo>
                      <a:lnTo>
                        <a:pt x="177" y="69"/>
                      </a:lnTo>
                      <a:lnTo>
                        <a:pt x="237" y="250"/>
                      </a:lnTo>
                      <a:lnTo>
                        <a:pt x="145" y="85"/>
                      </a:lnTo>
                      <a:lnTo>
                        <a:pt x="220" y="274"/>
                      </a:lnTo>
                      <a:lnTo>
                        <a:pt x="108" y="94"/>
                      </a:lnTo>
                      <a:lnTo>
                        <a:pt x="213" y="286"/>
                      </a:lnTo>
                      <a:lnTo>
                        <a:pt x="48" y="122"/>
                      </a:lnTo>
                      <a:lnTo>
                        <a:pt x="203" y="297"/>
                      </a:lnTo>
                      <a:lnTo>
                        <a:pt x="33" y="199"/>
                      </a:lnTo>
                      <a:lnTo>
                        <a:pt x="187" y="316"/>
                      </a:lnTo>
                      <a:lnTo>
                        <a:pt x="4" y="242"/>
                      </a:lnTo>
                      <a:lnTo>
                        <a:pt x="167" y="337"/>
                      </a:lnTo>
                      <a:lnTo>
                        <a:pt x="0" y="314"/>
                      </a:lnTo>
                      <a:lnTo>
                        <a:pt x="195" y="363"/>
                      </a:lnTo>
                      <a:lnTo>
                        <a:pt x="208" y="383"/>
                      </a:lnTo>
                      <a:lnTo>
                        <a:pt x="4" y="430"/>
                      </a:lnTo>
                      <a:lnTo>
                        <a:pt x="174" y="411"/>
                      </a:lnTo>
                      <a:lnTo>
                        <a:pt x="23" y="455"/>
                      </a:lnTo>
                      <a:lnTo>
                        <a:pt x="193" y="430"/>
                      </a:lnTo>
                      <a:lnTo>
                        <a:pt x="33" y="522"/>
                      </a:lnTo>
                      <a:lnTo>
                        <a:pt x="213" y="445"/>
                      </a:lnTo>
                      <a:lnTo>
                        <a:pt x="61" y="558"/>
                      </a:lnTo>
                      <a:lnTo>
                        <a:pt x="238" y="467"/>
                      </a:lnTo>
                      <a:lnTo>
                        <a:pt x="45" y="629"/>
                      </a:lnTo>
                      <a:lnTo>
                        <a:pt x="223" y="494"/>
                      </a:lnTo>
                      <a:lnTo>
                        <a:pt x="88" y="686"/>
                      </a:lnTo>
                      <a:lnTo>
                        <a:pt x="237" y="486"/>
                      </a:lnTo>
                      <a:lnTo>
                        <a:pt x="163" y="657"/>
                      </a:lnTo>
                      <a:lnTo>
                        <a:pt x="267" y="497"/>
                      </a:lnTo>
                      <a:lnTo>
                        <a:pt x="241" y="704"/>
                      </a:lnTo>
                      <a:lnTo>
                        <a:pt x="288" y="534"/>
                      </a:lnTo>
                      <a:lnTo>
                        <a:pt x="313" y="625"/>
                      </a:lnTo>
                      <a:lnTo>
                        <a:pt x="328" y="778"/>
                      </a:lnTo>
                      <a:lnTo>
                        <a:pt x="328" y="555"/>
                      </a:lnTo>
                      <a:lnTo>
                        <a:pt x="362" y="732"/>
                      </a:lnTo>
                      <a:lnTo>
                        <a:pt x="345" y="539"/>
                      </a:lnTo>
                      <a:lnTo>
                        <a:pt x="390" y="727"/>
                      </a:lnTo>
                      <a:lnTo>
                        <a:pt x="369" y="542"/>
                      </a:lnTo>
                      <a:lnTo>
                        <a:pt x="454" y="716"/>
                      </a:lnTo>
                      <a:lnTo>
                        <a:pt x="400" y="542"/>
                      </a:lnTo>
                      <a:lnTo>
                        <a:pt x="484" y="694"/>
                      </a:lnTo>
                      <a:lnTo>
                        <a:pt x="421" y="525"/>
                      </a:lnTo>
                      <a:lnTo>
                        <a:pt x="542" y="711"/>
                      </a:lnTo>
                      <a:lnTo>
                        <a:pt x="447" y="527"/>
                      </a:lnTo>
                      <a:lnTo>
                        <a:pt x="602" y="667"/>
                      </a:lnTo>
                      <a:lnTo>
                        <a:pt x="430" y="488"/>
                      </a:lnTo>
                      <a:lnTo>
                        <a:pt x="580" y="567"/>
                      </a:lnTo>
                      <a:lnTo>
                        <a:pt x="421" y="448"/>
                      </a:lnTo>
                      <a:lnTo>
                        <a:pt x="599" y="522"/>
                      </a:lnTo>
                      <a:lnTo>
                        <a:pt x="440" y="425"/>
                      </a:lnTo>
                      <a:lnTo>
                        <a:pt x="621" y="455"/>
                      </a:lnTo>
                      <a:lnTo>
                        <a:pt x="423" y="404"/>
                      </a:lnTo>
                      <a:lnTo>
                        <a:pt x="719" y="365"/>
                      </a:lnTo>
                      <a:lnTo>
                        <a:pt x="458" y="373"/>
                      </a:lnTo>
                      <a:lnTo>
                        <a:pt x="647" y="325"/>
                      </a:lnTo>
                      <a:lnTo>
                        <a:pt x="400" y="363"/>
                      </a:lnTo>
                      <a:lnTo>
                        <a:pt x="604" y="247"/>
                      </a:lnTo>
                      <a:lnTo>
                        <a:pt x="385" y="344"/>
                      </a:lnTo>
                      <a:lnTo>
                        <a:pt x="621" y="113"/>
                      </a:lnTo>
                      <a:lnTo>
                        <a:pt x="404" y="306"/>
                      </a:lnTo>
                      <a:lnTo>
                        <a:pt x="552" y="74"/>
                      </a:lnTo>
                      <a:lnTo>
                        <a:pt x="410" y="278"/>
                      </a:lnTo>
                      <a:lnTo>
                        <a:pt x="477" y="92"/>
                      </a:lnTo>
                      <a:lnTo>
                        <a:pt x="385" y="274"/>
                      </a:lnTo>
                      <a:lnTo>
                        <a:pt x="462" y="31"/>
                      </a:lnTo>
                      <a:lnTo>
                        <a:pt x="358" y="263"/>
                      </a:lnTo>
                      <a:lnTo>
                        <a:pt x="393" y="13"/>
                      </a:lnTo>
                      <a:lnTo>
                        <a:pt x="337" y="260"/>
                      </a:lnTo>
                      <a:lnTo>
                        <a:pt x="337" y="0"/>
                      </a:lnTo>
                      <a:lnTo>
                        <a:pt x="297" y="177"/>
                      </a:lnTo>
                      <a:close/>
                    </a:path>
                  </a:pathLst>
                </a:custGeom>
                <a:solidFill>
                  <a:srgbClr val="404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01" name="Group 14"/>
                <p:cNvGrpSpPr>
                  <a:grpSpLocks/>
                </p:cNvGrpSpPr>
                <p:nvPr/>
              </p:nvGrpSpPr>
              <p:grpSpPr bwMode="auto">
                <a:xfrm>
                  <a:off x="3259" y="2655"/>
                  <a:ext cx="228" cy="331"/>
                  <a:chOff x="3259" y="2655"/>
                  <a:chExt cx="228" cy="331"/>
                </a:xfrm>
              </p:grpSpPr>
              <p:sp>
                <p:nvSpPr>
                  <p:cNvPr id="2120" name="Freeform 15"/>
                  <p:cNvSpPr>
                    <a:spLocks/>
                  </p:cNvSpPr>
                  <p:nvPr/>
                </p:nvSpPr>
                <p:spPr bwMode="auto">
                  <a:xfrm>
                    <a:off x="3260" y="2761"/>
                    <a:ext cx="224" cy="58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0 w 449"/>
                      <a:gd name="T3" fmla="*/ 0 h 172"/>
                      <a:gd name="T4" fmla="*/ 0 w 449"/>
                      <a:gd name="T5" fmla="*/ 0 h 172"/>
                      <a:gd name="T6" fmla="*/ 0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172"/>
                        </a:moveTo>
                        <a:lnTo>
                          <a:pt x="416" y="0"/>
                        </a:lnTo>
                        <a:lnTo>
                          <a:pt x="231" y="90"/>
                        </a:lnTo>
                        <a:lnTo>
                          <a:pt x="449" y="52"/>
                        </a:lnTo>
                        <a:lnTo>
                          <a:pt x="0" y="17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1" name="Freeform 16"/>
                  <p:cNvSpPr>
                    <a:spLocks/>
                  </p:cNvSpPr>
                  <p:nvPr/>
                </p:nvSpPr>
                <p:spPr bwMode="auto">
                  <a:xfrm>
                    <a:off x="3262" y="2823"/>
                    <a:ext cx="225" cy="57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1 w 449"/>
                      <a:gd name="T3" fmla="*/ 0 h 172"/>
                      <a:gd name="T4" fmla="*/ 1 w 449"/>
                      <a:gd name="T5" fmla="*/ 0 h 172"/>
                      <a:gd name="T6" fmla="*/ 1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0"/>
                        </a:moveTo>
                        <a:lnTo>
                          <a:pt x="415" y="172"/>
                        </a:lnTo>
                        <a:lnTo>
                          <a:pt x="231" y="82"/>
                        </a:lnTo>
                        <a:lnTo>
                          <a:pt x="449" y="1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2" name="Freeform 17"/>
                  <p:cNvSpPr>
                    <a:spLocks/>
                  </p:cNvSpPr>
                  <p:nvPr/>
                </p:nvSpPr>
                <p:spPr bwMode="auto">
                  <a:xfrm>
                    <a:off x="3259" y="282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3"/>
                      <a:gd name="T2" fmla="*/ 1 w 161"/>
                      <a:gd name="T3" fmla="*/ 0 h 483"/>
                      <a:gd name="T4" fmla="*/ 1 w 161"/>
                      <a:gd name="T5" fmla="*/ 0 h 483"/>
                      <a:gd name="T6" fmla="*/ 1 w 161"/>
                      <a:gd name="T7" fmla="*/ 0 h 483"/>
                      <a:gd name="T8" fmla="*/ 0 w 161"/>
                      <a:gd name="T9" fmla="*/ 0 h 4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3"/>
                      <a:gd name="T17" fmla="*/ 161 w 161"/>
                      <a:gd name="T18" fmla="*/ 483 h 4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3">
                        <a:moveTo>
                          <a:pt x="0" y="0"/>
                        </a:moveTo>
                        <a:lnTo>
                          <a:pt x="161" y="447"/>
                        </a:lnTo>
                        <a:lnTo>
                          <a:pt x="78" y="248"/>
                        </a:lnTo>
                        <a:lnTo>
                          <a:pt x="113" y="4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3" name="Freeform 18"/>
                  <p:cNvSpPr>
                    <a:spLocks/>
                  </p:cNvSpPr>
                  <p:nvPr/>
                </p:nvSpPr>
                <p:spPr bwMode="auto">
                  <a:xfrm>
                    <a:off x="3259" y="265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2"/>
                      <a:gd name="T2" fmla="*/ 1 w 161"/>
                      <a:gd name="T3" fmla="*/ 0 h 482"/>
                      <a:gd name="T4" fmla="*/ 1 w 161"/>
                      <a:gd name="T5" fmla="*/ 0 h 482"/>
                      <a:gd name="T6" fmla="*/ 1 w 161"/>
                      <a:gd name="T7" fmla="*/ 0 h 482"/>
                      <a:gd name="T8" fmla="*/ 0 w 161"/>
                      <a:gd name="T9" fmla="*/ 0 h 48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2"/>
                      <a:gd name="T17" fmla="*/ 161 w 161"/>
                      <a:gd name="T18" fmla="*/ 482 h 48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2">
                        <a:moveTo>
                          <a:pt x="0" y="482"/>
                        </a:moveTo>
                        <a:lnTo>
                          <a:pt x="161" y="36"/>
                        </a:lnTo>
                        <a:lnTo>
                          <a:pt x="78" y="235"/>
                        </a:lnTo>
                        <a:lnTo>
                          <a:pt x="113" y="0"/>
                        </a:lnTo>
                        <a:lnTo>
                          <a:pt x="0" y="48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2" name="Group 19"/>
                <p:cNvGrpSpPr>
                  <a:grpSpLocks/>
                </p:cNvGrpSpPr>
                <p:nvPr/>
              </p:nvGrpSpPr>
              <p:grpSpPr bwMode="auto">
                <a:xfrm>
                  <a:off x="3011" y="2648"/>
                  <a:ext cx="488" cy="349"/>
                  <a:chOff x="3011" y="2648"/>
                  <a:chExt cx="488" cy="349"/>
                </a:xfrm>
              </p:grpSpPr>
              <p:grpSp>
                <p:nvGrpSpPr>
                  <p:cNvPr id="2106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3078" y="2828"/>
                    <a:ext cx="355" cy="127"/>
                    <a:chOff x="3078" y="2828"/>
                    <a:chExt cx="355" cy="127"/>
                  </a:xfrm>
                </p:grpSpPr>
                <p:sp>
                  <p:nvSpPr>
                    <p:cNvPr id="2118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3078" y="2828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0"/>
                          </a:moveTo>
                          <a:lnTo>
                            <a:pt x="116" y="381"/>
                          </a:lnTo>
                          <a:lnTo>
                            <a:pt x="217" y="166"/>
                          </a:lnTo>
                          <a:lnTo>
                            <a:pt x="19" y="381"/>
                          </a:lnTo>
                          <a:lnTo>
                            <a:pt x="186" y="143"/>
                          </a:lnTo>
                          <a:lnTo>
                            <a:pt x="0" y="255"/>
                          </a:lnTo>
                          <a:lnTo>
                            <a:pt x="328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9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3268" y="2828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0"/>
                          </a:moveTo>
                          <a:lnTo>
                            <a:pt x="214" y="381"/>
                          </a:lnTo>
                          <a:lnTo>
                            <a:pt x="112" y="166"/>
                          </a:lnTo>
                          <a:lnTo>
                            <a:pt x="310" y="381"/>
                          </a:lnTo>
                          <a:lnTo>
                            <a:pt x="144" y="143"/>
                          </a:lnTo>
                          <a:lnTo>
                            <a:pt x="330" y="2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07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3011" y="2648"/>
                    <a:ext cx="488" cy="349"/>
                    <a:chOff x="3011" y="2648"/>
                    <a:chExt cx="488" cy="349"/>
                  </a:xfrm>
                </p:grpSpPr>
                <p:sp>
                  <p:nvSpPr>
                    <p:cNvPr id="2108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3021" y="2764"/>
                      <a:ext cx="225" cy="57"/>
                    </a:xfrm>
                    <a:custGeom>
                      <a:avLst/>
                      <a:gdLst>
                        <a:gd name="T0" fmla="*/ 1 w 449"/>
                        <a:gd name="T1" fmla="*/ 0 h 172"/>
                        <a:gd name="T2" fmla="*/ 1 w 449"/>
                        <a:gd name="T3" fmla="*/ 0 h 172"/>
                        <a:gd name="T4" fmla="*/ 1 w 449"/>
                        <a:gd name="T5" fmla="*/ 0 h 172"/>
                        <a:gd name="T6" fmla="*/ 0 w 449"/>
                        <a:gd name="T7" fmla="*/ 0 h 172"/>
                        <a:gd name="T8" fmla="*/ 1 w 449"/>
                        <a:gd name="T9" fmla="*/ 0 h 17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9"/>
                        <a:gd name="T16" fmla="*/ 0 h 172"/>
                        <a:gd name="T17" fmla="*/ 449 w 449"/>
                        <a:gd name="T18" fmla="*/ 172 h 17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9" h="172">
                          <a:moveTo>
                            <a:pt x="449" y="172"/>
                          </a:moveTo>
                          <a:lnTo>
                            <a:pt x="34" y="0"/>
                          </a:lnTo>
                          <a:lnTo>
                            <a:pt x="218" y="89"/>
                          </a:lnTo>
                          <a:lnTo>
                            <a:pt x="0" y="53"/>
                          </a:lnTo>
                          <a:lnTo>
                            <a:pt x="449" y="172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09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3019" y="2825"/>
                      <a:ext cx="224" cy="58"/>
                    </a:xfrm>
                    <a:custGeom>
                      <a:avLst/>
                      <a:gdLst>
                        <a:gd name="T0" fmla="*/ 0 w 450"/>
                        <a:gd name="T1" fmla="*/ 0 h 173"/>
                        <a:gd name="T2" fmla="*/ 0 w 450"/>
                        <a:gd name="T3" fmla="*/ 0 h 173"/>
                        <a:gd name="T4" fmla="*/ 0 w 450"/>
                        <a:gd name="T5" fmla="*/ 0 h 173"/>
                        <a:gd name="T6" fmla="*/ 0 w 450"/>
                        <a:gd name="T7" fmla="*/ 0 h 173"/>
                        <a:gd name="T8" fmla="*/ 0 w 450"/>
                        <a:gd name="T9" fmla="*/ 0 h 17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0"/>
                        <a:gd name="T16" fmla="*/ 0 h 173"/>
                        <a:gd name="T17" fmla="*/ 450 w 450"/>
                        <a:gd name="T18" fmla="*/ 173 h 17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0" h="173">
                          <a:moveTo>
                            <a:pt x="450" y="0"/>
                          </a:moveTo>
                          <a:lnTo>
                            <a:pt x="34" y="173"/>
                          </a:lnTo>
                          <a:lnTo>
                            <a:pt x="219" y="83"/>
                          </a:lnTo>
                          <a:lnTo>
                            <a:pt x="0" y="121"/>
                          </a:lnTo>
                          <a:lnTo>
                            <a:pt x="45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0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3166" y="2828"/>
                      <a:ext cx="80" cy="161"/>
                    </a:xfrm>
                    <a:custGeom>
                      <a:avLst/>
                      <a:gdLst>
                        <a:gd name="T0" fmla="*/ 0 w 161"/>
                        <a:gd name="T1" fmla="*/ 0 h 482"/>
                        <a:gd name="T2" fmla="*/ 0 w 161"/>
                        <a:gd name="T3" fmla="*/ 0 h 482"/>
                        <a:gd name="T4" fmla="*/ 0 w 161"/>
                        <a:gd name="T5" fmla="*/ 0 h 482"/>
                        <a:gd name="T6" fmla="*/ 0 w 161"/>
                        <a:gd name="T7" fmla="*/ 0 h 482"/>
                        <a:gd name="T8" fmla="*/ 0 w 161"/>
                        <a:gd name="T9" fmla="*/ 0 h 48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2"/>
                        <a:gd name="T17" fmla="*/ 161 w 161"/>
                        <a:gd name="T18" fmla="*/ 482 h 48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2">
                          <a:moveTo>
                            <a:pt x="161" y="0"/>
                          </a:moveTo>
                          <a:lnTo>
                            <a:pt x="0" y="446"/>
                          </a:lnTo>
                          <a:lnTo>
                            <a:pt x="85" y="247"/>
                          </a:lnTo>
                          <a:lnTo>
                            <a:pt x="50" y="482"/>
                          </a:lnTo>
                          <a:lnTo>
                            <a:pt x="161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1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3166" y="2658"/>
                      <a:ext cx="80" cy="160"/>
                    </a:xfrm>
                    <a:custGeom>
                      <a:avLst/>
                      <a:gdLst>
                        <a:gd name="T0" fmla="*/ 0 w 161"/>
                        <a:gd name="T1" fmla="*/ 0 h 481"/>
                        <a:gd name="T2" fmla="*/ 0 w 161"/>
                        <a:gd name="T3" fmla="*/ 0 h 481"/>
                        <a:gd name="T4" fmla="*/ 0 w 161"/>
                        <a:gd name="T5" fmla="*/ 0 h 481"/>
                        <a:gd name="T6" fmla="*/ 0 w 161"/>
                        <a:gd name="T7" fmla="*/ 0 h 481"/>
                        <a:gd name="T8" fmla="*/ 0 w 161"/>
                        <a:gd name="T9" fmla="*/ 0 h 48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1"/>
                        <a:gd name="T17" fmla="*/ 161 w 161"/>
                        <a:gd name="T18" fmla="*/ 481 h 48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1">
                          <a:moveTo>
                            <a:pt x="161" y="481"/>
                          </a:moveTo>
                          <a:lnTo>
                            <a:pt x="0" y="35"/>
                          </a:lnTo>
                          <a:lnTo>
                            <a:pt x="85" y="234"/>
                          </a:lnTo>
                          <a:lnTo>
                            <a:pt x="50" y="0"/>
                          </a:lnTo>
                          <a:lnTo>
                            <a:pt x="161" y="4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2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3078" y="2692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381"/>
                          </a:moveTo>
                          <a:lnTo>
                            <a:pt x="116" y="0"/>
                          </a:lnTo>
                          <a:lnTo>
                            <a:pt x="217" y="215"/>
                          </a:lnTo>
                          <a:lnTo>
                            <a:pt x="19" y="0"/>
                          </a:lnTo>
                          <a:lnTo>
                            <a:pt x="186" y="238"/>
                          </a:lnTo>
                          <a:lnTo>
                            <a:pt x="0" y="127"/>
                          </a:lnTo>
                          <a:lnTo>
                            <a:pt x="328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3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3011" y="2802"/>
                      <a:ext cx="231" cy="39"/>
                    </a:xfrm>
                    <a:custGeom>
                      <a:avLst/>
                      <a:gdLst>
                        <a:gd name="T0" fmla="*/ 1 w 462"/>
                        <a:gd name="T1" fmla="*/ 0 h 117"/>
                        <a:gd name="T2" fmla="*/ 1 w 462"/>
                        <a:gd name="T3" fmla="*/ 0 h 117"/>
                        <a:gd name="T4" fmla="*/ 1 w 462"/>
                        <a:gd name="T5" fmla="*/ 0 h 117"/>
                        <a:gd name="T6" fmla="*/ 0 w 462"/>
                        <a:gd name="T7" fmla="*/ 0 h 117"/>
                        <a:gd name="T8" fmla="*/ 1 w 462"/>
                        <a:gd name="T9" fmla="*/ 0 h 117"/>
                        <a:gd name="T10" fmla="*/ 1 w 462"/>
                        <a:gd name="T11" fmla="*/ 0 h 117"/>
                        <a:gd name="T12" fmla="*/ 1 w 462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2"/>
                        <a:gd name="T22" fmla="*/ 0 h 117"/>
                        <a:gd name="T23" fmla="*/ 462 w 462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2" h="117">
                          <a:moveTo>
                            <a:pt x="462" y="57"/>
                          </a:moveTo>
                          <a:lnTo>
                            <a:pt x="81" y="0"/>
                          </a:lnTo>
                          <a:lnTo>
                            <a:pt x="259" y="41"/>
                          </a:lnTo>
                          <a:lnTo>
                            <a:pt x="0" y="78"/>
                          </a:lnTo>
                          <a:lnTo>
                            <a:pt x="252" y="76"/>
                          </a:lnTo>
                          <a:lnTo>
                            <a:pt x="73" y="117"/>
                          </a:lnTo>
                          <a:lnTo>
                            <a:pt x="462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4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3268" y="2692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381"/>
                          </a:moveTo>
                          <a:lnTo>
                            <a:pt x="214" y="0"/>
                          </a:lnTo>
                          <a:lnTo>
                            <a:pt x="112" y="215"/>
                          </a:lnTo>
                          <a:lnTo>
                            <a:pt x="310" y="0"/>
                          </a:lnTo>
                          <a:lnTo>
                            <a:pt x="144" y="238"/>
                          </a:lnTo>
                          <a:lnTo>
                            <a:pt x="330" y="127"/>
                          </a:lnTo>
                          <a:lnTo>
                            <a:pt x="0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5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3268" y="2802"/>
                      <a:ext cx="231" cy="39"/>
                    </a:xfrm>
                    <a:custGeom>
                      <a:avLst/>
                      <a:gdLst>
                        <a:gd name="T0" fmla="*/ 0 w 464"/>
                        <a:gd name="T1" fmla="*/ 0 h 117"/>
                        <a:gd name="T2" fmla="*/ 0 w 464"/>
                        <a:gd name="T3" fmla="*/ 0 h 117"/>
                        <a:gd name="T4" fmla="*/ 0 w 464"/>
                        <a:gd name="T5" fmla="*/ 0 h 117"/>
                        <a:gd name="T6" fmla="*/ 0 w 464"/>
                        <a:gd name="T7" fmla="*/ 0 h 117"/>
                        <a:gd name="T8" fmla="*/ 0 w 464"/>
                        <a:gd name="T9" fmla="*/ 0 h 117"/>
                        <a:gd name="T10" fmla="*/ 0 w 464"/>
                        <a:gd name="T11" fmla="*/ 0 h 117"/>
                        <a:gd name="T12" fmla="*/ 0 w 464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4"/>
                        <a:gd name="T22" fmla="*/ 0 h 117"/>
                        <a:gd name="T23" fmla="*/ 464 w 464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4" h="117">
                          <a:moveTo>
                            <a:pt x="0" y="57"/>
                          </a:moveTo>
                          <a:lnTo>
                            <a:pt x="382" y="0"/>
                          </a:lnTo>
                          <a:lnTo>
                            <a:pt x="205" y="41"/>
                          </a:lnTo>
                          <a:lnTo>
                            <a:pt x="464" y="78"/>
                          </a:lnTo>
                          <a:lnTo>
                            <a:pt x="212" y="76"/>
                          </a:lnTo>
                          <a:lnTo>
                            <a:pt x="391" y="117"/>
                          </a:lnTo>
                          <a:lnTo>
                            <a:pt x="0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6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3225" y="2648"/>
                      <a:ext cx="54" cy="166"/>
                    </a:xfrm>
                    <a:custGeom>
                      <a:avLst/>
                      <a:gdLst>
                        <a:gd name="T0" fmla="*/ 0 w 110"/>
                        <a:gd name="T1" fmla="*/ 0 h 496"/>
                        <a:gd name="T2" fmla="*/ 0 w 110"/>
                        <a:gd name="T3" fmla="*/ 0 h 496"/>
                        <a:gd name="T4" fmla="*/ 0 w 110"/>
                        <a:gd name="T5" fmla="*/ 0 h 496"/>
                        <a:gd name="T6" fmla="*/ 0 w 110"/>
                        <a:gd name="T7" fmla="*/ 0 h 496"/>
                        <a:gd name="T8" fmla="*/ 0 w 110"/>
                        <a:gd name="T9" fmla="*/ 0 h 496"/>
                        <a:gd name="T10" fmla="*/ 0 w 110"/>
                        <a:gd name="T11" fmla="*/ 0 h 496"/>
                        <a:gd name="T12" fmla="*/ 0 w 110"/>
                        <a:gd name="T13" fmla="*/ 0 h 49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10"/>
                        <a:gd name="T22" fmla="*/ 0 h 496"/>
                        <a:gd name="T23" fmla="*/ 110 w 110"/>
                        <a:gd name="T24" fmla="*/ 496 h 49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10" h="496">
                          <a:moveTo>
                            <a:pt x="56" y="496"/>
                          </a:moveTo>
                          <a:lnTo>
                            <a:pt x="110" y="87"/>
                          </a:lnTo>
                          <a:lnTo>
                            <a:pt x="71" y="277"/>
                          </a:lnTo>
                          <a:lnTo>
                            <a:pt x="36" y="0"/>
                          </a:lnTo>
                          <a:lnTo>
                            <a:pt x="39" y="269"/>
                          </a:lnTo>
                          <a:lnTo>
                            <a:pt x="0" y="78"/>
                          </a:lnTo>
                          <a:lnTo>
                            <a:pt x="56" y="496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7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3226" y="2831"/>
                      <a:ext cx="54" cy="166"/>
                    </a:xfrm>
                    <a:custGeom>
                      <a:avLst/>
                      <a:gdLst>
                        <a:gd name="T0" fmla="*/ 0 w 109"/>
                        <a:gd name="T1" fmla="*/ 0 h 498"/>
                        <a:gd name="T2" fmla="*/ 0 w 109"/>
                        <a:gd name="T3" fmla="*/ 0 h 498"/>
                        <a:gd name="T4" fmla="*/ 0 w 109"/>
                        <a:gd name="T5" fmla="*/ 0 h 498"/>
                        <a:gd name="T6" fmla="*/ 0 w 109"/>
                        <a:gd name="T7" fmla="*/ 0 h 498"/>
                        <a:gd name="T8" fmla="*/ 0 w 109"/>
                        <a:gd name="T9" fmla="*/ 0 h 498"/>
                        <a:gd name="T10" fmla="*/ 0 w 109"/>
                        <a:gd name="T11" fmla="*/ 0 h 498"/>
                        <a:gd name="T12" fmla="*/ 0 w 109"/>
                        <a:gd name="T13" fmla="*/ 0 h 49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09"/>
                        <a:gd name="T22" fmla="*/ 0 h 498"/>
                        <a:gd name="T23" fmla="*/ 109 w 109"/>
                        <a:gd name="T24" fmla="*/ 498 h 49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09" h="498">
                          <a:moveTo>
                            <a:pt x="56" y="0"/>
                          </a:moveTo>
                          <a:lnTo>
                            <a:pt x="109" y="409"/>
                          </a:lnTo>
                          <a:lnTo>
                            <a:pt x="71" y="220"/>
                          </a:lnTo>
                          <a:lnTo>
                            <a:pt x="36" y="498"/>
                          </a:lnTo>
                          <a:lnTo>
                            <a:pt x="38" y="227"/>
                          </a:lnTo>
                          <a:lnTo>
                            <a:pt x="0" y="419"/>
                          </a:lnTo>
                          <a:lnTo>
                            <a:pt x="56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103" name="Freeform 34"/>
                <p:cNvSpPr>
                  <a:spLocks/>
                </p:cNvSpPr>
                <p:nvPr/>
              </p:nvSpPr>
              <p:spPr bwMode="auto">
                <a:xfrm>
                  <a:off x="3115" y="2734"/>
                  <a:ext cx="268" cy="196"/>
                </a:xfrm>
                <a:custGeom>
                  <a:avLst/>
                  <a:gdLst>
                    <a:gd name="T0" fmla="*/ 1 w 536"/>
                    <a:gd name="T1" fmla="*/ 0 h 589"/>
                    <a:gd name="T2" fmla="*/ 1 w 536"/>
                    <a:gd name="T3" fmla="*/ 0 h 589"/>
                    <a:gd name="T4" fmla="*/ 1 w 536"/>
                    <a:gd name="T5" fmla="*/ 0 h 589"/>
                    <a:gd name="T6" fmla="*/ 1 w 536"/>
                    <a:gd name="T7" fmla="*/ 0 h 589"/>
                    <a:gd name="T8" fmla="*/ 1 w 536"/>
                    <a:gd name="T9" fmla="*/ 0 h 589"/>
                    <a:gd name="T10" fmla="*/ 1 w 536"/>
                    <a:gd name="T11" fmla="*/ 0 h 589"/>
                    <a:gd name="T12" fmla="*/ 1 w 536"/>
                    <a:gd name="T13" fmla="*/ 0 h 589"/>
                    <a:gd name="T14" fmla="*/ 1 w 536"/>
                    <a:gd name="T15" fmla="*/ 0 h 589"/>
                    <a:gd name="T16" fmla="*/ 1 w 536"/>
                    <a:gd name="T17" fmla="*/ 0 h 589"/>
                    <a:gd name="T18" fmla="*/ 1 w 536"/>
                    <a:gd name="T19" fmla="*/ 0 h 589"/>
                    <a:gd name="T20" fmla="*/ 1 w 536"/>
                    <a:gd name="T21" fmla="*/ 0 h 589"/>
                    <a:gd name="T22" fmla="*/ 1 w 536"/>
                    <a:gd name="T23" fmla="*/ 0 h 589"/>
                    <a:gd name="T24" fmla="*/ 1 w 536"/>
                    <a:gd name="T25" fmla="*/ 0 h 589"/>
                    <a:gd name="T26" fmla="*/ 1 w 536"/>
                    <a:gd name="T27" fmla="*/ 0 h 589"/>
                    <a:gd name="T28" fmla="*/ 1 w 536"/>
                    <a:gd name="T29" fmla="*/ 0 h 589"/>
                    <a:gd name="T30" fmla="*/ 1 w 536"/>
                    <a:gd name="T31" fmla="*/ 0 h 589"/>
                    <a:gd name="T32" fmla="*/ 1 w 536"/>
                    <a:gd name="T33" fmla="*/ 0 h 589"/>
                    <a:gd name="T34" fmla="*/ 1 w 536"/>
                    <a:gd name="T35" fmla="*/ 0 h 589"/>
                    <a:gd name="T36" fmla="*/ 1 w 536"/>
                    <a:gd name="T37" fmla="*/ 0 h 589"/>
                    <a:gd name="T38" fmla="*/ 1 w 536"/>
                    <a:gd name="T39" fmla="*/ 0 h 589"/>
                    <a:gd name="T40" fmla="*/ 1 w 536"/>
                    <a:gd name="T41" fmla="*/ 0 h 589"/>
                    <a:gd name="T42" fmla="*/ 1 w 536"/>
                    <a:gd name="T43" fmla="*/ 0 h 589"/>
                    <a:gd name="T44" fmla="*/ 1 w 536"/>
                    <a:gd name="T45" fmla="*/ 0 h 589"/>
                    <a:gd name="T46" fmla="*/ 1 w 536"/>
                    <a:gd name="T47" fmla="*/ 0 h 589"/>
                    <a:gd name="T48" fmla="*/ 0 w 536"/>
                    <a:gd name="T49" fmla="*/ 0 h 589"/>
                    <a:gd name="T50" fmla="*/ 1 w 536"/>
                    <a:gd name="T51" fmla="*/ 0 h 589"/>
                    <a:gd name="T52" fmla="*/ 1 w 536"/>
                    <a:gd name="T53" fmla="*/ 0 h 589"/>
                    <a:gd name="T54" fmla="*/ 1 w 536"/>
                    <a:gd name="T55" fmla="*/ 0 h 589"/>
                    <a:gd name="T56" fmla="*/ 1 w 536"/>
                    <a:gd name="T57" fmla="*/ 0 h 589"/>
                    <a:gd name="T58" fmla="*/ 1 w 536"/>
                    <a:gd name="T59" fmla="*/ 0 h 589"/>
                    <a:gd name="T60" fmla="*/ 1 w 536"/>
                    <a:gd name="T61" fmla="*/ 0 h 589"/>
                    <a:gd name="T62" fmla="*/ 1 w 536"/>
                    <a:gd name="T63" fmla="*/ 0 h 589"/>
                    <a:gd name="T64" fmla="*/ 1 w 536"/>
                    <a:gd name="T65" fmla="*/ 0 h 58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36"/>
                    <a:gd name="T100" fmla="*/ 0 h 589"/>
                    <a:gd name="T101" fmla="*/ 536 w 536"/>
                    <a:gd name="T102" fmla="*/ 589 h 58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36" h="589">
                      <a:moveTo>
                        <a:pt x="278" y="0"/>
                      </a:moveTo>
                      <a:lnTo>
                        <a:pt x="288" y="238"/>
                      </a:lnTo>
                      <a:lnTo>
                        <a:pt x="358" y="32"/>
                      </a:lnTo>
                      <a:lnTo>
                        <a:pt x="310" y="243"/>
                      </a:lnTo>
                      <a:lnTo>
                        <a:pt x="466" y="67"/>
                      </a:lnTo>
                      <a:lnTo>
                        <a:pt x="323" y="243"/>
                      </a:lnTo>
                      <a:lnTo>
                        <a:pt x="510" y="182"/>
                      </a:lnTo>
                      <a:lnTo>
                        <a:pt x="330" y="256"/>
                      </a:lnTo>
                      <a:lnTo>
                        <a:pt x="536" y="268"/>
                      </a:lnTo>
                      <a:lnTo>
                        <a:pt x="312" y="275"/>
                      </a:lnTo>
                      <a:lnTo>
                        <a:pt x="512" y="342"/>
                      </a:lnTo>
                      <a:lnTo>
                        <a:pt x="325" y="289"/>
                      </a:lnTo>
                      <a:lnTo>
                        <a:pt x="468" y="481"/>
                      </a:lnTo>
                      <a:lnTo>
                        <a:pt x="310" y="302"/>
                      </a:lnTo>
                      <a:lnTo>
                        <a:pt x="360" y="505"/>
                      </a:lnTo>
                      <a:lnTo>
                        <a:pt x="290" y="305"/>
                      </a:lnTo>
                      <a:lnTo>
                        <a:pt x="278" y="589"/>
                      </a:lnTo>
                      <a:lnTo>
                        <a:pt x="275" y="294"/>
                      </a:lnTo>
                      <a:lnTo>
                        <a:pt x="190" y="519"/>
                      </a:lnTo>
                      <a:lnTo>
                        <a:pt x="265" y="294"/>
                      </a:lnTo>
                      <a:lnTo>
                        <a:pt x="91" y="486"/>
                      </a:lnTo>
                      <a:lnTo>
                        <a:pt x="238" y="289"/>
                      </a:lnTo>
                      <a:lnTo>
                        <a:pt x="38" y="351"/>
                      </a:lnTo>
                      <a:lnTo>
                        <a:pt x="245" y="271"/>
                      </a:lnTo>
                      <a:lnTo>
                        <a:pt x="0" y="268"/>
                      </a:lnTo>
                      <a:lnTo>
                        <a:pt x="247" y="258"/>
                      </a:lnTo>
                      <a:lnTo>
                        <a:pt x="50" y="189"/>
                      </a:lnTo>
                      <a:lnTo>
                        <a:pt x="240" y="247"/>
                      </a:lnTo>
                      <a:lnTo>
                        <a:pt x="113" y="85"/>
                      </a:lnTo>
                      <a:lnTo>
                        <a:pt x="258" y="247"/>
                      </a:lnTo>
                      <a:lnTo>
                        <a:pt x="193" y="18"/>
                      </a:lnTo>
                      <a:lnTo>
                        <a:pt x="269" y="233"/>
                      </a:lnTo>
                      <a:lnTo>
                        <a:pt x="278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4" name="Freeform 35"/>
                <p:cNvSpPr>
                  <a:spLocks/>
                </p:cNvSpPr>
                <p:nvPr/>
              </p:nvSpPr>
              <p:spPr bwMode="auto">
                <a:xfrm>
                  <a:off x="3051" y="2693"/>
                  <a:ext cx="398" cy="262"/>
                </a:xfrm>
                <a:custGeom>
                  <a:avLst/>
                  <a:gdLst>
                    <a:gd name="T0" fmla="*/ 0 w 798"/>
                    <a:gd name="T1" fmla="*/ 0 h 786"/>
                    <a:gd name="T2" fmla="*/ 0 w 798"/>
                    <a:gd name="T3" fmla="*/ 0 h 786"/>
                    <a:gd name="T4" fmla="*/ 0 w 798"/>
                    <a:gd name="T5" fmla="*/ 0 h 786"/>
                    <a:gd name="T6" fmla="*/ 0 w 798"/>
                    <a:gd name="T7" fmla="*/ 0 h 786"/>
                    <a:gd name="T8" fmla="*/ 0 w 798"/>
                    <a:gd name="T9" fmla="*/ 0 h 786"/>
                    <a:gd name="T10" fmla="*/ 0 w 798"/>
                    <a:gd name="T11" fmla="*/ 0 h 786"/>
                    <a:gd name="T12" fmla="*/ 0 w 798"/>
                    <a:gd name="T13" fmla="*/ 0 h 786"/>
                    <a:gd name="T14" fmla="*/ 0 w 798"/>
                    <a:gd name="T15" fmla="*/ 0 h 786"/>
                    <a:gd name="T16" fmla="*/ 0 w 798"/>
                    <a:gd name="T17" fmla="*/ 0 h 786"/>
                    <a:gd name="T18" fmla="*/ 0 w 798"/>
                    <a:gd name="T19" fmla="*/ 0 h 786"/>
                    <a:gd name="T20" fmla="*/ 0 w 798"/>
                    <a:gd name="T21" fmla="*/ 0 h 786"/>
                    <a:gd name="T22" fmla="*/ 0 w 798"/>
                    <a:gd name="T23" fmla="*/ 0 h 786"/>
                    <a:gd name="T24" fmla="*/ 0 w 798"/>
                    <a:gd name="T25" fmla="*/ 0 h 786"/>
                    <a:gd name="T26" fmla="*/ 0 w 798"/>
                    <a:gd name="T27" fmla="*/ 0 h 786"/>
                    <a:gd name="T28" fmla="*/ 0 w 798"/>
                    <a:gd name="T29" fmla="*/ 0 h 786"/>
                    <a:gd name="T30" fmla="*/ 0 w 798"/>
                    <a:gd name="T31" fmla="*/ 0 h 786"/>
                    <a:gd name="T32" fmla="*/ 0 w 798"/>
                    <a:gd name="T33" fmla="*/ 0 h 786"/>
                    <a:gd name="T34" fmla="*/ 0 w 798"/>
                    <a:gd name="T35" fmla="*/ 0 h 786"/>
                    <a:gd name="T36" fmla="*/ 0 w 798"/>
                    <a:gd name="T37" fmla="*/ 0 h 786"/>
                    <a:gd name="T38" fmla="*/ 0 w 798"/>
                    <a:gd name="T39" fmla="*/ 0 h 786"/>
                    <a:gd name="T40" fmla="*/ 0 w 798"/>
                    <a:gd name="T41" fmla="*/ 0 h 786"/>
                    <a:gd name="T42" fmla="*/ 0 w 798"/>
                    <a:gd name="T43" fmla="*/ 0 h 786"/>
                    <a:gd name="T44" fmla="*/ 0 w 798"/>
                    <a:gd name="T45" fmla="*/ 0 h 786"/>
                    <a:gd name="T46" fmla="*/ 0 w 798"/>
                    <a:gd name="T47" fmla="*/ 0 h 786"/>
                    <a:gd name="T48" fmla="*/ 0 w 798"/>
                    <a:gd name="T49" fmla="*/ 0 h 786"/>
                    <a:gd name="T50" fmla="*/ 0 w 798"/>
                    <a:gd name="T51" fmla="*/ 0 h 786"/>
                    <a:gd name="T52" fmla="*/ 0 w 798"/>
                    <a:gd name="T53" fmla="*/ 0 h 786"/>
                    <a:gd name="T54" fmla="*/ 0 w 798"/>
                    <a:gd name="T55" fmla="*/ 0 h 786"/>
                    <a:gd name="T56" fmla="*/ 0 w 798"/>
                    <a:gd name="T57" fmla="*/ 0 h 786"/>
                    <a:gd name="T58" fmla="*/ 0 w 798"/>
                    <a:gd name="T59" fmla="*/ 0 h 786"/>
                    <a:gd name="T60" fmla="*/ 0 w 798"/>
                    <a:gd name="T61" fmla="*/ 0 h 786"/>
                    <a:gd name="T62" fmla="*/ 0 w 798"/>
                    <a:gd name="T63" fmla="*/ 0 h 786"/>
                    <a:gd name="T64" fmla="*/ 0 w 798"/>
                    <a:gd name="T65" fmla="*/ 0 h 78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98"/>
                    <a:gd name="T100" fmla="*/ 0 h 786"/>
                    <a:gd name="T101" fmla="*/ 798 w 798"/>
                    <a:gd name="T102" fmla="*/ 786 h 78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98" h="786">
                      <a:moveTo>
                        <a:pt x="234" y="26"/>
                      </a:moveTo>
                      <a:lnTo>
                        <a:pt x="387" y="348"/>
                      </a:lnTo>
                      <a:lnTo>
                        <a:pt x="332" y="0"/>
                      </a:lnTo>
                      <a:lnTo>
                        <a:pt x="404" y="335"/>
                      </a:lnTo>
                      <a:lnTo>
                        <a:pt x="469" y="9"/>
                      </a:lnTo>
                      <a:lnTo>
                        <a:pt x="432" y="345"/>
                      </a:lnTo>
                      <a:lnTo>
                        <a:pt x="576" y="26"/>
                      </a:lnTo>
                      <a:lnTo>
                        <a:pt x="456" y="349"/>
                      </a:lnTo>
                      <a:lnTo>
                        <a:pt x="746" y="183"/>
                      </a:lnTo>
                      <a:lnTo>
                        <a:pt x="463" y="366"/>
                      </a:lnTo>
                      <a:lnTo>
                        <a:pt x="783" y="300"/>
                      </a:lnTo>
                      <a:lnTo>
                        <a:pt x="461" y="384"/>
                      </a:lnTo>
                      <a:lnTo>
                        <a:pt x="798" y="459"/>
                      </a:lnTo>
                      <a:lnTo>
                        <a:pt x="459" y="405"/>
                      </a:lnTo>
                      <a:lnTo>
                        <a:pt x="741" y="568"/>
                      </a:lnTo>
                      <a:lnTo>
                        <a:pt x="452" y="423"/>
                      </a:lnTo>
                      <a:lnTo>
                        <a:pt x="589" y="761"/>
                      </a:lnTo>
                      <a:lnTo>
                        <a:pt x="426" y="428"/>
                      </a:lnTo>
                      <a:lnTo>
                        <a:pt x="482" y="782"/>
                      </a:lnTo>
                      <a:lnTo>
                        <a:pt x="411" y="423"/>
                      </a:lnTo>
                      <a:lnTo>
                        <a:pt x="339" y="761"/>
                      </a:lnTo>
                      <a:lnTo>
                        <a:pt x="396" y="412"/>
                      </a:lnTo>
                      <a:lnTo>
                        <a:pt x="228" y="786"/>
                      </a:lnTo>
                      <a:lnTo>
                        <a:pt x="381" y="410"/>
                      </a:lnTo>
                      <a:lnTo>
                        <a:pt x="40" y="615"/>
                      </a:lnTo>
                      <a:lnTo>
                        <a:pt x="372" y="398"/>
                      </a:lnTo>
                      <a:lnTo>
                        <a:pt x="7" y="471"/>
                      </a:lnTo>
                      <a:lnTo>
                        <a:pt x="357" y="384"/>
                      </a:lnTo>
                      <a:lnTo>
                        <a:pt x="0" y="312"/>
                      </a:lnTo>
                      <a:lnTo>
                        <a:pt x="364" y="371"/>
                      </a:lnTo>
                      <a:lnTo>
                        <a:pt x="25" y="183"/>
                      </a:lnTo>
                      <a:lnTo>
                        <a:pt x="359" y="351"/>
                      </a:lnTo>
                      <a:lnTo>
                        <a:pt x="234" y="26"/>
                      </a:lnTo>
                      <a:close/>
                    </a:path>
                  </a:pathLst>
                </a:custGeom>
                <a:solidFill>
                  <a:srgbClr val="808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5" name="Freeform 36"/>
                <p:cNvSpPr>
                  <a:spLocks/>
                </p:cNvSpPr>
                <p:nvPr/>
              </p:nvSpPr>
              <p:spPr bwMode="auto">
                <a:xfrm>
                  <a:off x="3166" y="2765"/>
                  <a:ext cx="166" cy="122"/>
                </a:xfrm>
                <a:custGeom>
                  <a:avLst/>
                  <a:gdLst>
                    <a:gd name="T0" fmla="*/ 1 w 332"/>
                    <a:gd name="T1" fmla="*/ 0 h 366"/>
                    <a:gd name="T2" fmla="*/ 1 w 332"/>
                    <a:gd name="T3" fmla="*/ 0 h 366"/>
                    <a:gd name="T4" fmla="*/ 1 w 332"/>
                    <a:gd name="T5" fmla="*/ 0 h 366"/>
                    <a:gd name="T6" fmla="*/ 1 w 332"/>
                    <a:gd name="T7" fmla="*/ 0 h 366"/>
                    <a:gd name="T8" fmla="*/ 1 w 332"/>
                    <a:gd name="T9" fmla="*/ 0 h 366"/>
                    <a:gd name="T10" fmla="*/ 1 w 332"/>
                    <a:gd name="T11" fmla="*/ 0 h 366"/>
                    <a:gd name="T12" fmla="*/ 1 w 332"/>
                    <a:gd name="T13" fmla="*/ 0 h 366"/>
                    <a:gd name="T14" fmla="*/ 1 w 332"/>
                    <a:gd name="T15" fmla="*/ 0 h 366"/>
                    <a:gd name="T16" fmla="*/ 1 w 332"/>
                    <a:gd name="T17" fmla="*/ 0 h 366"/>
                    <a:gd name="T18" fmla="*/ 1 w 332"/>
                    <a:gd name="T19" fmla="*/ 0 h 366"/>
                    <a:gd name="T20" fmla="*/ 1 w 332"/>
                    <a:gd name="T21" fmla="*/ 0 h 366"/>
                    <a:gd name="T22" fmla="*/ 1 w 332"/>
                    <a:gd name="T23" fmla="*/ 0 h 366"/>
                    <a:gd name="T24" fmla="*/ 1 w 332"/>
                    <a:gd name="T25" fmla="*/ 0 h 366"/>
                    <a:gd name="T26" fmla="*/ 1 w 332"/>
                    <a:gd name="T27" fmla="*/ 0 h 366"/>
                    <a:gd name="T28" fmla="*/ 1 w 332"/>
                    <a:gd name="T29" fmla="*/ 0 h 366"/>
                    <a:gd name="T30" fmla="*/ 1 w 332"/>
                    <a:gd name="T31" fmla="*/ 0 h 366"/>
                    <a:gd name="T32" fmla="*/ 1 w 332"/>
                    <a:gd name="T33" fmla="*/ 0 h 366"/>
                    <a:gd name="T34" fmla="*/ 1 w 332"/>
                    <a:gd name="T35" fmla="*/ 0 h 366"/>
                    <a:gd name="T36" fmla="*/ 1 w 332"/>
                    <a:gd name="T37" fmla="*/ 0 h 366"/>
                    <a:gd name="T38" fmla="*/ 1 w 332"/>
                    <a:gd name="T39" fmla="*/ 0 h 366"/>
                    <a:gd name="T40" fmla="*/ 1 w 332"/>
                    <a:gd name="T41" fmla="*/ 0 h 366"/>
                    <a:gd name="T42" fmla="*/ 1 w 332"/>
                    <a:gd name="T43" fmla="*/ 0 h 366"/>
                    <a:gd name="T44" fmla="*/ 1 w 332"/>
                    <a:gd name="T45" fmla="*/ 0 h 366"/>
                    <a:gd name="T46" fmla="*/ 1 w 332"/>
                    <a:gd name="T47" fmla="*/ 0 h 366"/>
                    <a:gd name="T48" fmla="*/ 0 w 332"/>
                    <a:gd name="T49" fmla="*/ 0 h 366"/>
                    <a:gd name="T50" fmla="*/ 1 w 332"/>
                    <a:gd name="T51" fmla="*/ 0 h 366"/>
                    <a:gd name="T52" fmla="*/ 1 w 332"/>
                    <a:gd name="T53" fmla="*/ 0 h 366"/>
                    <a:gd name="T54" fmla="*/ 1 w 332"/>
                    <a:gd name="T55" fmla="*/ 0 h 366"/>
                    <a:gd name="T56" fmla="*/ 1 w 332"/>
                    <a:gd name="T57" fmla="*/ 0 h 366"/>
                    <a:gd name="T58" fmla="*/ 1 w 332"/>
                    <a:gd name="T59" fmla="*/ 0 h 366"/>
                    <a:gd name="T60" fmla="*/ 1 w 332"/>
                    <a:gd name="T61" fmla="*/ 0 h 366"/>
                    <a:gd name="T62" fmla="*/ 1 w 332"/>
                    <a:gd name="T63" fmla="*/ 0 h 366"/>
                    <a:gd name="T64" fmla="*/ 1 w 332"/>
                    <a:gd name="T65" fmla="*/ 0 h 36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2"/>
                    <a:gd name="T100" fmla="*/ 0 h 366"/>
                    <a:gd name="T101" fmla="*/ 332 w 332"/>
                    <a:gd name="T102" fmla="*/ 366 h 36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2" h="366">
                      <a:moveTo>
                        <a:pt x="172" y="0"/>
                      </a:moveTo>
                      <a:lnTo>
                        <a:pt x="179" y="148"/>
                      </a:lnTo>
                      <a:lnTo>
                        <a:pt x="222" y="20"/>
                      </a:lnTo>
                      <a:lnTo>
                        <a:pt x="192" y="150"/>
                      </a:lnTo>
                      <a:lnTo>
                        <a:pt x="287" y="40"/>
                      </a:lnTo>
                      <a:lnTo>
                        <a:pt x="200" y="150"/>
                      </a:lnTo>
                      <a:lnTo>
                        <a:pt x="316" y="112"/>
                      </a:lnTo>
                      <a:lnTo>
                        <a:pt x="205" y="158"/>
                      </a:lnTo>
                      <a:lnTo>
                        <a:pt x="332" y="166"/>
                      </a:lnTo>
                      <a:lnTo>
                        <a:pt x="194" y="171"/>
                      </a:lnTo>
                      <a:lnTo>
                        <a:pt x="318" y="212"/>
                      </a:lnTo>
                      <a:lnTo>
                        <a:pt x="201" y="179"/>
                      </a:lnTo>
                      <a:lnTo>
                        <a:pt x="289" y="300"/>
                      </a:lnTo>
                      <a:lnTo>
                        <a:pt x="192" y="188"/>
                      </a:lnTo>
                      <a:lnTo>
                        <a:pt x="223" y="313"/>
                      </a:lnTo>
                      <a:lnTo>
                        <a:pt x="180" y="189"/>
                      </a:lnTo>
                      <a:lnTo>
                        <a:pt x="172" y="366"/>
                      </a:lnTo>
                      <a:lnTo>
                        <a:pt x="170" y="182"/>
                      </a:lnTo>
                      <a:lnTo>
                        <a:pt x="119" y="323"/>
                      </a:lnTo>
                      <a:lnTo>
                        <a:pt x="164" y="182"/>
                      </a:lnTo>
                      <a:lnTo>
                        <a:pt x="56" y="304"/>
                      </a:lnTo>
                      <a:lnTo>
                        <a:pt x="149" y="179"/>
                      </a:lnTo>
                      <a:lnTo>
                        <a:pt x="25" y="218"/>
                      </a:lnTo>
                      <a:lnTo>
                        <a:pt x="152" y="167"/>
                      </a:lnTo>
                      <a:lnTo>
                        <a:pt x="0" y="166"/>
                      </a:lnTo>
                      <a:lnTo>
                        <a:pt x="152" y="160"/>
                      </a:lnTo>
                      <a:lnTo>
                        <a:pt x="32" y="117"/>
                      </a:lnTo>
                      <a:lnTo>
                        <a:pt x="150" y="154"/>
                      </a:lnTo>
                      <a:lnTo>
                        <a:pt x="70" y="52"/>
                      </a:lnTo>
                      <a:lnTo>
                        <a:pt x="160" y="154"/>
                      </a:lnTo>
                      <a:lnTo>
                        <a:pt x="120" y="10"/>
                      </a:lnTo>
                      <a:lnTo>
                        <a:pt x="167" y="145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C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67" name="Group 37"/>
            <p:cNvGrpSpPr>
              <a:grpSpLocks/>
            </p:cNvGrpSpPr>
            <p:nvPr/>
          </p:nvGrpSpPr>
          <p:grpSpPr bwMode="auto">
            <a:xfrm>
              <a:off x="3208" y="2717"/>
              <a:ext cx="1423" cy="776"/>
              <a:chOff x="3208" y="2717"/>
              <a:chExt cx="1423" cy="776"/>
            </a:xfrm>
          </p:grpSpPr>
          <p:sp>
            <p:nvSpPr>
              <p:cNvPr id="2068" name="Freeform 38"/>
              <p:cNvSpPr>
                <a:spLocks/>
              </p:cNvSpPr>
              <p:nvPr/>
            </p:nvSpPr>
            <p:spPr bwMode="auto">
              <a:xfrm>
                <a:off x="3244" y="2979"/>
                <a:ext cx="1007" cy="514"/>
              </a:xfrm>
              <a:custGeom>
                <a:avLst/>
                <a:gdLst>
                  <a:gd name="T0" fmla="*/ 1 w 2012"/>
                  <a:gd name="T1" fmla="*/ 0 h 1540"/>
                  <a:gd name="T2" fmla="*/ 1 w 2012"/>
                  <a:gd name="T3" fmla="*/ 0 h 1540"/>
                  <a:gd name="T4" fmla="*/ 1 w 2012"/>
                  <a:gd name="T5" fmla="*/ 0 h 1540"/>
                  <a:gd name="T6" fmla="*/ 1 w 2012"/>
                  <a:gd name="T7" fmla="*/ 0 h 1540"/>
                  <a:gd name="T8" fmla="*/ 1 w 2012"/>
                  <a:gd name="T9" fmla="*/ 0 h 1540"/>
                  <a:gd name="T10" fmla="*/ 1 w 2012"/>
                  <a:gd name="T11" fmla="*/ 0 h 1540"/>
                  <a:gd name="T12" fmla="*/ 1 w 2012"/>
                  <a:gd name="T13" fmla="*/ 0 h 1540"/>
                  <a:gd name="T14" fmla="*/ 1 w 2012"/>
                  <a:gd name="T15" fmla="*/ 0 h 1540"/>
                  <a:gd name="T16" fmla="*/ 1 w 2012"/>
                  <a:gd name="T17" fmla="*/ 0 h 1540"/>
                  <a:gd name="T18" fmla="*/ 1 w 2012"/>
                  <a:gd name="T19" fmla="*/ 0 h 1540"/>
                  <a:gd name="T20" fmla="*/ 1 w 2012"/>
                  <a:gd name="T21" fmla="*/ 0 h 1540"/>
                  <a:gd name="T22" fmla="*/ 1 w 2012"/>
                  <a:gd name="T23" fmla="*/ 0 h 1540"/>
                  <a:gd name="T24" fmla="*/ 0 w 2012"/>
                  <a:gd name="T25" fmla="*/ 0 h 1540"/>
                  <a:gd name="T26" fmla="*/ 0 w 2012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12"/>
                  <a:gd name="T43" fmla="*/ 0 h 1540"/>
                  <a:gd name="T44" fmla="*/ 2012 w 2012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12" h="1540">
                    <a:moveTo>
                      <a:pt x="2012" y="0"/>
                    </a:moveTo>
                    <a:lnTo>
                      <a:pt x="1663" y="28"/>
                    </a:lnTo>
                    <a:lnTo>
                      <a:pt x="1396" y="77"/>
                    </a:lnTo>
                    <a:lnTo>
                      <a:pt x="1161" y="154"/>
                    </a:lnTo>
                    <a:lnTo>
                      <a:pt x="894" y="265"/>
                    </a:lnTo>
                    <a:lnTo>
                      <a:pt x="641" y="418"/>
                    </a:lnTo>
                    <a:lnTo>
                      <a:pt x="425" y="593"/>
                    </a:lnTo>
                    <a:lnTo>
                      <a:pt x="286" y="752"/>
                    </a:lnTo>
                    <a:lnTo>
                      <a:pt x="165" y="934"/>
                    </a:lnTo>
                    <a:lnTo>
                      <a:pt x="101" y="1060"/>
                    </a:lnTo>
                    <a:lnTo>
                      <a:pt x="50" y="1199"/>
                    </a:lnTo>
                    <a:lnTo>
                      <a:pt x="12" y="1387"/>
                    </a:lnTo>
                    <a:lnTo>
                      <a:pt x="0" y="1534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Freeform 39"/>
              <p:cNvSpPr>
                <a:spLocks/>
              </p:cNvSpPr>
              <p:nvPr/>
            </p:nvSpPr>
            <p:spPr bwMode="auto">
              <a:xfrm>
                <a:off x="3224" y="2976"/>
                <a:ext cx="1032" cy="514"/>
              </a:xfrm>
              <a:custGeom>
                <a:avLst/>
                <a:gdLst>
                  <a:gd name="T0" fmla="*/ 0 w 2065"/>
                  <a:gd name="T1" fmla="*/ 0 h 1540"/>
                  <a:gd name="T2" fmla="*/ 0 w 2065"/>
                  <a:gd name="T3" fmla="*/ 0 h 1540"/>
                  <a:gd name="T4" fmla="*/ 0 w 2065"/>
                  <a:gd name="T5" fmla="*/ 0 h 1540"/>
                  <a:gd name="T6" fmla="*/ 0 w 2065"/>
                  <a:gd name="T7" fmla="*/ 0 h 1540"/>
                  <a:gd name="T8" fmla="*/ 0 w 2065"/>
                  <a:gd name="T9" fmla="*/ 0 h 1540"/>
                  <a:gd name="T10" fmla="*/ 0 w 2065"/>
                  <a:gd name="T11" fmla="*/ 0 h 1540"/>
                  <a:gd name="T12" fmla="*/ 0 w 2065"/>
                  <a:gd name="T13" fmla="*/ 0 h 1540"/>
                  <a:gd name="T14" fmla="*/ 0 w 2065"/>
                  <a:gd name="T15" fmla="*/ 0 h 1540"/>
                  <a:gd name="T16" fmla="*/ 0 w 2065"/>
                  <a:gd name="T17" fmla="*/ 0 h 1540"/>
                  <a:gd name="T18" fmla="*/ 0 w 2065"/>
                  <a:gd name="T19" fmla="*/ 0 h 1540"/>
                  <a:gd name="T20" fmla="*/ 0 w 2065"/>
                  <a:gd name="T21" fmla="*/ 0 h 1540"/>
                  <a:gd name="T22" fmla="*/ 0 w 2065"/>
                  <a:gd name="T23" fmla="*/ 0 h 1540"/>
                  <a:gd name="T24" fmla="*/ 0 w 2065"/>
                  <a:gd name="T25" fmla="*/ 0 h 1540"/>
                  <a:gd name="T26" fmla="*/ 0 w 2065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65"/>
                  <a:gd name="T43" fmla="*/ 0 h 1540"/>
                  <a:gd name="T44" fmla="*/ 2065 w 2065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65" h="1540">
                    <a:moveTo>
                      <a:pt x="2065" y="0"/>
                    </a:moveTo>
                    <a:lnTo>
                      <a:pt x="1706" y="28"/>
                    </a:lnTo>
                    <a:lnTo>
                      <a:pt x="1433" y="76"/>
                    </a:lnTo>
                    <a:lnTo>
                      <a:pt x="1191" y="153"/>
                    </a:lnTo>
                    <a:lnTo>
                      <a:pt x="919" y="264"/>
                    </a:lnTo>
                    <a:lnTo>
                      <a:pt x="657" y="418"/>
                    </a:lnTo>
                    <a:lnTo>
                      <a:pt x="436" y="592"/>
                    </a:lnTo>
                    <a:lnTo>
                      <a:pt x="293" y="753"/>
                    </a:lnTo>
                    <a:lnTo>
                      <a:pt x="169" y="933"/>
                    </a:lnTo>
                    <a:lnTo>
                      <a:pt x="104" y="1059"/>
                    </a:lnTo>
                    <a:lnTo>
                      <a:pt x="51" y="1199"/>
                    </a:lnTo>
                    <a:lnTo>
                      <a:pt x="13" y="1387"/>
                    </a:lnTo>
                    <a:lnTo>
                      <a:pt x="0" y="1533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" name="Freeform 40"/>
              <p:cNvSpPr>
                <a:spLocks/>
              </p:cNvSpPr>
              <p:nvPr/>
            </p:nvSpPr>
            <p:spPr bwMode="auto">
              <a:xfrm>
                <a:off x="3208" y="2973"/>
                <a:ext cx="1042" cy="511"/>
              </a:xfrm>
              <a:custGeom>
                <a:avLst/>
                <a:gdLst>
                  <a:gd name="T0" fmla="*/ 1 w 2083"/>
                  <a:gd name="T1" fmla="*/ 0 h 1533"/>
                  <a:gd name="T2" fmla="*/ 1 w 2083"/>
                  <a:gd name="T3" fmla="*/ 0 h 1533"/>
                  <a:gd name="T4" fmla="*/ 1 w 2083"/>
                  <a:gd name="T5" fmla="*/ 0 h 1533"/>
                  <a:gd name="T6" fmla="*/ 1 w 2083"/>
                  <a:gd name="T7" fmla="*/ 0 h 1533"/>
                  <a:gd name="T8" fmla="*/ 1 w 2083"/>
                  <a:gd name="T9" fmla="*/ 0 h 1533"/>
                  <a:gd name="T10" fmla="*/ 1 w 2083"/>
                  <a:gd name="T11" fmla="*/ 0 h 1533"/>
                  <a:gd name="T12" fmla="*/ 1 w 2083"/>
                  <a:gd name="T13" fmla="*/ 0 h 1533"/>
                  <a:gd name="T14" fmla="*/ 1 w 2083"/>
                  <a:gd name="T15" fmla="*/ 0 h 1533"/>
                  <a:gd name="T16" fmla="*/ 1 w 2083"/>
                  <a:gd name="T17" fmla="*/ 0 h 1533"/>
                  <a:gd name="T18" fmla="*/ 1 w 2083"/>
                  <a:gd name="T19" fmla="*/ 0 h 1533"/>
                  <a:gd name="T20" fmla="*/ 1 w 2083"/>
                  <a:gd name="T21" fmla="*/ 0 h 1533"/>
                  <a:gd name="T22" fmla="*/ 1 w 2083"/>
                  <a:gd name="T23" fmla="*/ 0 h 1533"/>
                  <a:gd name="T24" fmla="*/ 0 w 2083"/>
                  <a:gd name="T25" fmla="*/ 0 h 1533"/>
                  <a:gd name="T26" fmla="*/ 0 w 2083"/>
                  <a:gd name="T27" fmla="*/ 0 h 15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83"/>
                  <a:gd name="T43" fmla="*/ 0 h 1533"/>
                  <a:gd name="T44" fmla="*/ 2083 w 2083"/>
                  <a:gd name="T45" fmla="*/ 1533 h 153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83" h="1533">
                    <a:moveTo>
                      <a:pt x="2083" y="0"/>
                    </a:moveTo>
                    <a:lnTo>
                      <a:pt x="1722" y="27"/>
                    </a:lnTo>
                    <a:lnTo>
                      <a:pt x="1445" y="76"/>
                    </a:lnTo>
                    <a:lnTo>
                      <a:pt x="1202" y="152"/>
                    </a:lnTo>
                    <a:lnTo>
                      <a:pt x="927" y="265"/>
                    </a:lnTo>
                    <a:lnTo>
                      <a:pt x="664" y="417"/>
                    </a:lnTo>
                    <a:lnTo>
                      <a:pt x="440" y="591"/>
                    </a:lnTo>
                    <a:lnTo>
                      <a:pt x="296" y="750"/>
                    </a:lnTo>
                    <a:lnTo>
                      <a:pt x="171" y="930"/>
                    </a:lnTo>
                    <a:lnTo>
                      <a:pt x="104" y="1056"/>
                    </a:lnTo>
                    <a:lnTo>
                      <a:pt x="52" y="1195"/>
                    </a:lnTo>
                    <a:lnTo>
                      <a:pt x="14" y="1382"/>
                    </a:lnTo>
                    <a:lnTo>
                      <a:pt x="0" y="1529"/>
                    </a:lnTo>
                    <a:lnTo>
                      <a:pt x="0" y="1533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71" name="Group 41"/>
              <p:cNvGrpSpPr>
                <a:grpSpLocks/>
              </p:cNvGrpSpPr>
              <p:nvPr/>
            </p:nvGrpSpPr>
            <p:grpSpPr bwMode="auto">
              <a:xfrm>
                <a:off x="3897" y="2717"/>
                <a:ext cx="734" cy="523"/>
                <a:chOff x="3897" y="2717"/>
                <a:chExt cx="734" cy="523"/>
              </a:xfrm>
            </p:grpSpPr>
            <p:sp>
              <p:nvSpPr>
                <p:cNvPr id="2072" name="Freeform 42"/>
                <p:cNvSpPr>
                  <a:spLocks/>
                </p:cNvSpPr>
                <p:nvPr/>
              </p:nvSpPr>
              <p:spPr bwMode="auto">
                <a:xfrm>
                  <a:off x="3961" y="2786"/>
                  <a:ext cx="540" cy="389"/>
                </a:xfrm>
                <a:custGeom>
                  <a:avLst/>
                  <a:gdLst>
                    <a:gd name="T0" fmla="*/ 0 w 1081"/>
                    <a:gd name="T1" fmla="*/ 0 h 1167"/>
                    <a:gd name="T2" fmla="*/ 0 w 1081"/>
                    <a:gd name="T3" fmla="*/ 0 h 1167"/>
                    <a:gd name="T4" fmla="*/ 0 w 1081"/>
                    <a:gd name="T5" fmla="*/ 0 h 1167"/>
                    <a:gd name="T6" fmla="*/ 0 w 1081"/>
                    <a:gd name="T7" fmla="*/ 0 h 1167"/>
                    <a:gd name="T8" fmla="*/ 0 w 1081"/>
                    <a:gd name="T9" fmla="*/ 0 h 1167"/>
                    <a:gd name="T10" fmla="*/ 0 w 1081"/>
                    <a:gd name="T11" fmla="*/ 0 h 1167"/>
                    <a:gd name="T12" fmla="*/ 0 w 1081"/>
                    <a:gd name="T13" fmla="*/ 0 h 1167"/>
                    <a:gd name="T14" fmla="*/ 0 w 1081"/>
                    <a:gd name="T15" fmla="*/ 0 h 1167"/>
                    <a:gd name="T16" fmla="*/ 0 w 1081"/>
                    <a:gd name="T17" fmla="*/ 0 h 1167"/>
                    <a:gd name="T18" fmla="*/ 0 w 1081"/>
                    <a:gd name="T19" fmla="*/ 0 h 1167"/>
                    <a:gd name="T20" fmla="*/ 0 w 1081"/>
                    <a:gd name="T21" fmla="*/ 0 h 1167"/>
                    <a:gd name="T22" fmla="*/ 0 w 1081"/>
                    <a:gd name="T23" fmla="*/ 0 h 1167"/>
                    <a:gd name="T24" fmla="*/ 0 w 1081"/>
                    <a:gd name="T25" fmla="*/ 0 h 1167"/>
                    <a:gd name="T26" fmla="*/ 0 w 1081"/>
                    <a:gd name="T27" fmla="*/ 0 h 1167"/>
                    <a:gd name="T28" fmla="*/ 0 w 1081"/>
                    <a:gd name="T29" fmla="*/ 0 h 1167"/>
                    <a:gd name="T30" fmla="*/ 0 w 1081"/>
                    <a:gd name="T31" fmla="*/ 0 h 1167"/>
                    <a:gd name="T32" fmla="*/ 0 w 1081"/>
                    <a:gd name="T33" fmla="*/ 0 h 1167"/>
                    <a:gd name="T34" fmla="*/ 0 w 1081"/>
                    <a:gd name="T35" fmla="*/ 0 h 1167"/>
                    <a:gd name="T36" fmla="*/ 0 w 1081"/>
                    <a:gd name="T37" fmla="*/ 0 h 1167"/>
                    <a:gd name="T38" fmla="*/ 0 w 1081"/>
                    <a:gd name="T39" fmla="*/ 0 h 1167"/>
                    <a:gd name="T40" fmla="*/ 0 w 1081"/>
                    <a:gd name="T41" fmla="*/ 0 h 1167"/>
                    <a:gd name="T42" fmla="*/ 0 w 1081"/>
                    <a:gd name="T43" fmla="*/ 0 h 1167"/>
                    <a:gd name="T44" fmla="*/ 0 w 1081"/>
                    <a:gd name="T45" fmla="*/ 0 h 1167"/>
                    <a:gd name="T46" fmla="*/ 0 w 1081"/>
                    <a:gd name="T47" fmla="*/ 0 h 1167"/>
                    <a:gd name="T48" fmla="*/ 0 w 1081"/>
                    <a:gd name="T49" fmla="*/ 0 h 1167"/>
                    <a:gd name="T50" fmla="*/ 0 w 1081"/>
                    <a:gd name="T51" fmla="*/ 0 h 1167"/>
                    <a:gd name="T52" fmla="*/ 0 w 1081"/>
                    <a:gd name="T53" fmla="*/ 0 h 1167"/>
                    <a:gd name="T54" fmla="*/ 0 w 1081"/>
                    <a:gd name="T55" fmla="*/ 0 h 1167"/>
                    <a:gd name="T56" fmla="*/ 0 w 1081"/>
                    <a:gd name="T57" fmla="*/ 0 h 1167"/>
                    <a:gd name="T58" fmla="*/ 0 w 1081"/>
                    <a:gd name="T59" fmla="*/ 0 h 1167"/>
                    <a:gd name="T60" fmla="*/ 0 w 1081"/>
                    <a:gd name="T61" fmla="*/ 0 h 1167"/>
                    <a:gd name="T62" fmla="*/ 0 w 1081"/>
                    <a:gd name="T63" fmla="*/ 0 h 1167"/>
                    <a:gd name="T64" fmla="*/ 0 w 1081"/>
                    <a:gd name="T65" fmla="*/ 0 h 1167"/>
                    <a:gd name="T66" fmla="*/ 0 w 1081"/>
                    <a:gd name="T67" fmla="*/ 0 h 1167"/>
                    <a:gd name="T68" fmla="*/ 0 w 1081"/>
                    <a:gd name="T69" fmla="*/ 0 h 1167"/>
                    <a:gd name="T70" fmla="*/ 0 w 1081"/>
                    <a:gd name="T71" fmla="*/ 0 h 1167"/>
                    <a:gd name="T72" fmla="*/ 0 w 1081"/>
                    <a:gd name="T73" fmla="*/ 0 h 116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81"/>
                    <a:gd name="T112" fmla="*/ 0 h 1167"/>
                    <a:gd name="T113" fmla="*/ 1081 w 1081"/>
                    <a:gd name="T114" fmla="*/ 1167 h 116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81" h="1167">
                      <a:moveTo>
                        <a:pt x="632" y="266"/>
                      </a:moveTo>
                      <a:lnTo>
                        <a:pt x="685" y="64"/>
                      </a:lnTo>
                      <a:lnTo>
                        <a:pt x="652" y="361"/>
                      </a:lnTo>
                      <a:lnTo>
                        <a:pt x="728" y="70"/>
                      </a:lnTo>
                      <a:lnTo>
                        <a:pt x="701" y="312"/>
                      </a:lnTo>
                      <a:lnTo>
                        <a:pt x="814" y="101"/>
                      </a:lnTo>
                      <a:lnTo>
                        <a:pt x="724" y="374"/>
                      </a:lnTo>
                      <a:lnTo>
                        <a:pt x="862" y="126"/>
                      </a:lnTo>
                      <a:lnTo>
                        <a:pt x="750" y="410"/>
                      </a:lnTo>
                      <a:lnTo>
                        <a:pt x="917" y="140"/>
                      </a:lnTo>
                      <a:lnTo>
                        <a:pt x="760" y="427"/>
                      </a:lnTo>
                      <a:lnTo>
                        <a:pt x="1009" y="182"/>
                      </a:lnTo>
                      <a:lnTo>
                        <a:pt x="773" y="444"/>
                      </a:lnTo>
                      <a:lnTo>
                        <a:pt x="1032" y="298"/>
                      </a:lnTo>
                      <a:lnTo>
                        <a:pt x="799" y="472"/>
                      </a:lnTo>
                      <a:lnTo>
                        <a:pt x="1074" y="361"/>
                      </a:lnTo>
                      <a:lnTo>
                        <a:pt x="830" y="504"/>
                      </a:lnTo>
                      <a:lnTo>
                        <a:pt x="1081" y="468"/>
                      </a:lnTo>
                      <a:lnTo>
                        <a:pt x="786" y="541"/>
                      </a:lnTo>
                      <a:lnTo>
                        <a:pt x="766" y="573"/>
                      </a:lnTo>
                      <a:lnTo>
                        <a:pt x="1074" y="643"/>
                      </a:lnTo>
                      <a:lnTo>
                        <a:pt x="816" y="614"/>
                      </a:lnTo>
                      <a:lnTo>
                        <a:pt x="1045" y="682"/>
                      </a:lnTo>
                      <a:lnTo>
                        <a:pt x="789" y="643"/>
                      </a:lnTo>
                      <a:lnTo>
                        <a:pt x="1032" y="783"/>
                      </a:lnTo>
                      <a:lnTo>
                        <a:pt x="760" y="667"/>
                      </a:lnTo>
                      <a:lnTo>
                        <a:pt x="989" y="835"/>
                      </a:lnTo>
                      <a:lnTo>
                        <a:pt x="721" y="699"/>
                      </a:lnTo>
                      <a:lnTo>
                        <a:pt x="1012" y="944"/>
                      </a:lnTo>
                      <a:lnTo>
                        <a:pt x="744" y="740"/>
                      </a:lnTo>
                      <a:lnTo>
                        <a:pt x="947" y="1028"/>
                      </a:lnTo>
                      <a:lnTo>
                        <a:pt x="724" y="727"/>
                      </a:lnTo>
                      <a:lnTo>
                        <a:pt x="836" y="985"/>
                      </a:lnTo>
                      <a:lnTo>
                        <a:pt x="679" y="744"/>
                      </a:lnTo>
                      <a:lnTo>
                        <a:pt x="717" y="1056"/>
                      </a:lnTo>
                      <a:lnTo>
                        <a:pt x="646" y="800"/>
                      </a:lnTo>
                      <a:lnTo>
                        <a:pt x="610" y="936"/>
                      </a:lnTo>
                      <a:lnTo>
                        <a:pt x="587" y="1167"/>
                      </a:lnTo>
                      <a:lnTo>
                        <a:pt x="587" y="831"/>
                      </a:lnTo>
                      <a:lnTo>
                        <a:pt x="535" y="1097"/>
                      </a:lnTo>
                      <a:lnTo>
                        <a:pt x="562" y="807"/>
                      </a:lnTo>
                      <a:lnTo>
                        <a:pt x="493" y="1090"/>
                      </a:lnTo>
                      <a:lnTo>
                        <a:pt x="526" y="810"/>
                      </a:lnTo>
                      <a:lnTo>
                        <a:pt x="398" y="1073"/>
                      </a:lnTo>
                      <a:lnTo>
                        <a:pt x="480" y="810"/>
                      </a:lnTo>
                      <a:lnTo>
                        <a:pt x="353" y="1041"/>
                      </a:lnTo>
                      <a:lnTo>
                        <a:pt x="447" y="785"/>
                      </a:lnTo>
                      <a:lnTo>
                        <a:pt x="263" y="1065"/>
                      </a:lnTo>
                      <a:lnTo>
                        <a:pt x="408" y="789"/>
                      </a:lnTo>
                      <a:lnTo>
                        <a:pt x="176" y="1000"/>
                      </a:lnTo>
                      <a:lnTo>
                        <a:pt x="434" y="730"/>
                      </a:lnTo>
                      <a:lnTo>
                        <a:pt x="209" y="849"/>
                      </a:lnTo>
                      <a:lnTo>
                        <a:pt x="447" y="671"/>
                      </a:lnTo>
                      <a:lnTo>
                        <a:pt x="179" y="783"/>
                      </a:lnTo>
                      <a:lnTo>
                        <a:pt x="418" y="636"/>
                      </a:lnTo>
                      <a:lnTo>
                        <a:pt x="146" y="682"/>
                      </a:lnTo>
                      <a:lnTo>
                        <a:pt x="444" y="605"/>
                      </a:lnTo>
                      <a:lnTo>
                        <a:pt x="0" y="545"/>
                      </a:lnTo>
                      <a:lnTo>
                        <a:pt x="392" y="560"/>
                      </a:lnTo>
                      <a:lnTo>
                        <a:pt x="108" y="487"/>
                      </a:lnTo>
                      <a:lnTo>
                        <a:pt x="480" y="541"/>
                      </a:lnTo>
                      <a:lnTo>
                        <a:pt x="173" y="367"/>
                      </a:lnTo>
                      <a:lnTo>
                        <a:pt x="502" y="513"/>
                      </a:lnTo>
                      <a:lnTo>
                        <a:pt x="146" y="167"/>
                      </a:lnTo>
                      <a:lnTo>
                        <a:pt x="473" y="458"/>
                      </a:lnTo>
                      <a:lnTo>
                        <a:pt x="251" y="109"/>
                      </a:lnTo>
                      <a:lnTo>
                        <a:pt x="463" y="416"/>
                      </a:lnTo>
                      <a:lnTo>
                        <a:pt x="363" y="137"/>
                      </a:lnTo>
                      <a:lnTo>
                        <a:pt x="502" y="410"/>
                      </a:lnTo>
                      <a:lnTo>
                        <a:pt x="385" y="45"/>
                      </a:lnTo>
                      <a:lnTo>
                        <a:pt x="542" y="391"/>
                      </a:lnTo>
                      <a:lnTo>
                        <a:pt x="490" y="18"/>
                      </a:lnTo>
                      <a:lnTo>
                        <a:pt x="574" y="389"/>
                      </a:lnTo>
                      <a:lnTo>
                        <a:pt x="574" y="0"/>
                      </a:lnTo>
                      <a:lnTo>
                        <a:pt x="632" y="266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73" name="Group 43"/>
                <p:cNvGrpSpPr>
                  <a:grpSpLocks/>
                </p:cNvGrpSpPr>
                <p:nvPr/>
              </p:nvGrpSpPr>
              <p:grpSpPr bwMode="auto">
                <a:xfrm>
                  <a:off x="3897" y="2717"/>
                  <a:ext cx="734" cy="523"/>
                  <a:chOff x="3897" y="2717"/>
                  <a:chExt cx="734" cy="523"/>
                </a:xfrm>
              </p:grpSpPr>
              <p:grpSp>
                <p:nvGrpSpPr>
                  <p:cNvPr id="2078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3916" y="2728"/>
                    <a:ext cx="342" cy="496"/>
                    <a:chOff x="3916" y="2728"/>
                    <a:chExt cx="342" cy="496"/>
                  </a:xfrm>
                </p:grpSpPr>
                <p:sp>
                  <p:nvSpPr>
                    <p:cNvPr id="2094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3919" y="2887"/>
                      <a:ext cx="338" cy="86"/>
                    </a:xfrm>
                    <a:custGeom>
                      <a:avLst/>
                      <a:gdLst>
                        <a:gd name="T0" fmla="*/ 1 w 676"/>
                        <a:gd name="T1" fmla="*/ 0 h 257"/>
                        <a:gd name="T2" fmla="*/ 1 w 676"/>
                        <a:gd name="T3" fmla="*/ 0 h 257"/>
                        <a:gd name="T4" fmla="*/ 1 w 676"/>
                        <a:gd name="T5" fmla="*/ 0 h 257"/>
                        <a:gd name="T6" fmla="*/ 0 w 676"/>
                        <a:gd name="T7" fmla="*/ 0 h 257"/>
                        <a:gd name="T8" fmla="*/ 1 w 676"/>
                        <a:gd name="T9" fmla="*/ 0 h 2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6"/>
                        <a:gd name="T16" fmla="*/ 0 h 257"/>
                        <a:gd name="T17" fmla="*/ 676 w 676"/>
                        <a:gd name="T18" fmla="*/ 257 h 2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6" h="257">
                          <a:moveTo>
                            <a:pt x="676" y="257"/>
                          </a:moveTo>
                          <a:lnTo>
                            <a:pt x="50" y="0"/>
                          </a:lnTo>
                          <a:lnTo>
                            <a:pt x="329" y="134"/>
                          </a:lnTo>
                          <a:lnTo>
                            <a:pt x="0" y="78"/>
                          </a:lnTo>
                          <a:lnTo>
                            <a:pt x="676" y="257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5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3916" y="2980"/>
                      <a:ext cx="337" cy="85"/>
                    </a:xfrm>
                    <a:custGeom>
                      <a:avLst/>
                      <a:gdLst>
                        <a:gd name="T0" fmla="*/ 0 w 675"/>
                        <a:gd name="T1" fmla="*/ 0 h 256"/>
                        <a:gd name="T2" fmla="*/ 0 w 675"/>
                        <a:gd name="T3" fmla="*/ 0 h 256"/>
                        <a:gd name="T4" fmla="*/ 0 w 675"/>
                        <a:gd name="T5" fmla="*/ 0 h 256"/>
                        <a:gd name="T6" fmla="*/ 0 w 675"/>
                        <a:gd name="T7" fmla="*/ 0 h 256"/>
                        <a:gd name="T8" fmla="*/ 0 w 675"/>
                        <a:gd name="T9" fmla="*/ 0 h 25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5"/>
                        <a:gd name="T16" fmla="*/ 0 h 256"/>
                        <a:gd name="T17" fmla="*/ 675 w 675"/>
                        <a:gd name="T18" fmla="*/ 256 h 25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5" h="256">
                          <a:moveTo>
                            <a:pt x="675" y="0"/>
                          </a:moveTo>
                          <a:lnTo>
                            <a:pt x="50" y="256"/>
                          </a:lnTo>
                          <a:lnTo>
                            <a:pt x="328" y="123"/>
                          </a:lnTo>
                          <a:lnTo>
                            <a:pt x="0" y="179"/>
                          </a:lnTo>
                          <a:lnTo>
                            <a:pt x="675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6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4137" y="2984"/>
                      <a:ext cx="121" cy="240"/>
                    </a:xfrm>
                    <a:custGeom>
                      <a:avLst/>
                      <a:gdLst>
                        <a:gd name="T0" fmla="*/ 1 w 240"/>
                        <a:gd name="T1" fmla="*/ 0 h 722"/>
                        <a:gd name="T2" fmla="*/ 0 w 240"/>
                        <a:gd name="T3" fmla="*/ 0 h 722"/>
                        <a:gd name="T4" fmla="*/ 1 w 240"/>
                        <a:gd name="T5" fmla="*/ 0 h 722"/>
                        <a:gd name="T6" fmla="*/ 1 w 240"/>
                        <a:gd name="T7" fmla="*/ 0 h 722"/>
                        <a:gd name="T8" fmla="*/ 1 w 240"/>
                        <a:gd name="T9" fmla="*/ 0 h 7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2"/>
                        <a:gd name="T17" fmla="*/ 240 w 240"/>
                        <a:gd name="T18" fmla="*/ 722 h 72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2">
                          <a:moveTo>
                            <a:pt x="240" y="0"/>
                          </a:moveTo>
                          <a:lnTo>
                            <a:pt x="0" y="669"/>
                          </a:lnTo>
                          <a:lnTo>
                            <a:pt x="125" y="371"/>
                          </a:lnTo>
                          <a:lnTo>
                            <a:pt x="73" y="722"/>
                          </a:lnTo>
                          <a:lnTo>
                            <a:pt x="240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7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4137" y="2728"/>
                      <a:ext cx="121" cy="241"/>
                    </a:xfrm>
                    <a:custGeom>
                      <a:avLst/>
                      <a:gdLst>
                        <a:gd name="T0" fmla="*/ 1 w 240"/>
                        <a:gd name="T1" fmla="*/ 0 h 723"/>
                        <a:gd name="T2" fmla="*/ 0 w 240"/>
                        <a:gd name="T3" fmla="*/ 0 h 723"/>
                        <a:gd name="T4" fmla="*/ 1 w 240"/>
                        <a:gd name="T5" fmla="*/ 0 h 723"/>
                        <a:gd name="T6" fmla="*/ 1 w 240"/>
                        <a:gd name="T7" fmla="*/ 0 h 723"/>
                        <a:gd name="T8" fmla="*/ 1 w 240"/>
                        <a:gd name="T9" fmla="*/ 0 h 7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3"/>
                        <a:gd name="T17" fmla="*/ 240 w 240"/>
                        <a:gd name="T18" fmla="*/ 723 h 7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3">
                          <a:moveTo>
                            <a:pt x="240" y="723"/>
                          </a:moveTo>
                          <a:lnTo>
                            <a:pt x="0" y="54"/>
                          </a:lnTo>
                          <a:lnTo>
                            <a:pt x="125" y="351"/>
                          </a:lnTo>
                          <a:lnTo>
                            <a:pt x="73" y="0"/>
                          </a:lnTo>
                          <a:lnTo>
                            <a:pt x="240" y="723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79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3897" y="2717"/>
                    <a:ext cx="734" cy="523"/>
                    <a:chOff x="3897" y="2717"/>
                    <a:chExt cx="734" cy="523"/>
                  </a:xfrm>
                </p:grpSpPr>
                <p:grpSp>
                  <p:nvGrpSpPr>
                    <p:cNvPr id="2080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98" y="2988"/>
                      <a:ext cx="532" cy="190"/>
                      <a:chOff x="3998" y="2988"/>
                      <a:chExt cx="532" cy="190"/>
                    </a:xfrm>
                  </p:grpSpPr>
                  <p:sp>
                    <p:nvSpPr>
                      <p:cNvPr id="2092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88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0"/>
                          <a:gd name="T2" fmla="*/ 0 w 494"/>
                          <a:gd name="T3" fmla="*/ 0 h 570"/>
                          <a:gd name="T4" fmla="*/ 0 w 494"/>
                          <a:gd name="T5" fmla="*/ 0 h 570"/>
                          <a:gd name="T6" fmla="*/ 0 w 494"/>
                          <a:gd name="T7" fmla="*/ 0 h 570"/>
                          <a:gd name="T8" fmla="*/ 0 w 494"/>
                          <a:gd name="T9" fmla="*/ 0 h 570"/>
                          <a:gd name="T10" fmla="*/ 0 w 494"/>
                          <a:gd name="T11" fmla="*/ 0 h 570"/>
                          <a:gd name="T12" fmla="*/ 0 w 494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0"/>
                          <a:gd name="T23" fmla="*/ 494 w 494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0">
                            <a:moveTo>
                              <a:pt x="0" y="0"/>
                            </a:moveTo>
                            <a:lnTo>
                              <a:pt x="320" y="570"/>
                            </a:lnTo>
                            <a:lnTo>
                              <a:pt x="167" y="249"/>
                            </a:lnTo>
                            <a:lnTo>
                              <a:pt x="465" y="570"/>
                            </a:lnTo>
                            <a:lnTo>
                              <a:pt x="216" y="213"/>
                            </a:lnTo>
                            <a:lnTo>
                              <a:pt x="494" y="3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93" name="Freeform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988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0"/>
                          <a:gd name="T2" fmla="*/ 1 w 493"/>
                          <a:gd name="T3" fmla="*/ 0 h 570"/>
                          <a:gd name="T4" fmla="*/ 1 w 493"/>
                          <a:gd name="T5" fmla="*/ 0 h 570"/>
                          <a:gd name="T6" fmla="*/ 1 w 493"/>
                          <a:gd name="T7" fmla="*/ 0 h 570"/>
                          <a:gd name="T8" fmla="*/ 1 w 493"/>
                          <a:gd name="T9" fmla="*/ 0 h 570"/>
                          <a:gd name="T10" fmla="*/ 0 w 493"/>
                          <a:gd name="T11" fmla="*/ 0 h 570"/>
                          <a:gd name="T12" fmla="*/ 1 w 493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0"/>
                          <a:gd name="T23" fmla="*/ 493 w 493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0">
                            <a:moveTo>
                              <a:pt x="493" y="0"/>
                            </a:moveTo>
                            <a:lnTo>
                              <a:pt x="173" y="570"/>
                            </a:lnTo>
                            <a:lnTo>
                              <a:pt x="326" y="249"/>
                            </a:lnTo>
                            <a:lnTo>
                              <a:pt x="29" y="570"/>
                            </a:lnTo>
                            <a:lnTo>
                              <a:pt x="278" y="213"/>
                            </a:lnTo>
                            <a:lnTo>
                              <a:pt x="0" y="380"/>
                            </a:lnTo>
                            <a:lnTo>
                              <a:pt x="493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081" name="Group 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97" y="2717"/>
                      <a:ext cx="734" cy="523"/>
                      <a:chOff x="3897" y="2717"/>
                      <a:chExt cx="734" cy="523"/>
                    </a:xfrm>
                  </p:grpSpPr>
                  <p:sp>
                    <p:nvSpPr>
                      <p:cNvPr id="2082" name="Freeform 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891"/>
                        <a:ext cx="338" cy="85"/>
                      </a:xfrm>
                      <a:custGeom>
                        <a:avLst/>
                        <a:gdLst>
                          <a:gd name="T0" fmla="*/ 0 w 676"/>
                          <a:gd name="T1" fmla="*/ 0 h 256"/>
                          <a:gd name="T2" fmla="*/ 1 w 676"/>
                          <a:gd name="T3" fmla="*/ 0 h 256"/>
                          <a:gd name="T4" fmla="*/ 1 w 676"/>
                          <a:gd name="T5" fmla="*/ 0 h 256"/>
                          <a:gd name="T6" fmla="*/ 1 w 676"/>
                          <a:gd name="T7" fmla="*/ 0 h 256"/>
                          <a:gd name="T8" fmla="*/ 0 w 676"/>
                          <a:gd name="T9" fmla="*/ 0 h 25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6"/>
                          <a:gd name="T16" fmla="*/ 0 h 256"/>
                          <a:gd name="T17" fmla="*/ 676 w 676"/>
                          <a:gd name="T18" fmla="*/ 256 h 25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6" h="256">
                            <a:moveTo>
                              <a:pt x="0" y="256"/>
                            </a:moveTo>
                            <a:lnTo>
                              <a:pt x="626" y="0"/>
                            </a:lnTo>
                            <a:lnTo>
                              <a:pt x="347" y="133"/>
                            </a:lnTo>
                            <a:lnTo>
                              <a:pt x="676" y="76"/>
                            </a:lnTo>
                            <a:lnTo>
                              <a:pt x="0" y="256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3" name="Freeform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2" y="2983"/>
                        <a:ext cx="337" cy="86"/>
                      </a:xfrm>
                      <a:custGeom>
                        <a:avLst/>
                        <a:gdLst>
                          <a:gd name="T0" fmla="*/ 0 w 674"/>
                          <a:gd name="T1" fmla="*/ 0 h 258"/>
                          <a:gd name="T2" fmla="*/ 1 w 674"/>
                          <a:gd name="T3" fmla="*/ 0 h 258"/>
                          <a:gd name="T4" fmla="*/ 1 w 674"/>
                          <a:gd name="T5" fmla="*/ 0 h 258"/>
                          <a:gd name="T6" fmla="*/ 1 w 674"/>
                          <a:gd name="T7" fmla="*/ 0 h 258"/>
                          <a:gd name="T8" fmla="*/ 0 w 674"/>
                          <a:gd name="T9" fmla="*/ 0 h 25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4"/>
                          <a:gd name="T16" fmla="*/ 0 h 258"/>
                          <a:gd name="T17" fmla="*/ 674 w 674"/>
                          <a:gd name="T18" fmla="*/ 258 h 25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4" h="258">
                            <a:moveTo>
                              <a:pt x="0" y="0"/>
                            </a:moveTo>
                            <a:lnTo>
                              <a:pt x="624" y="258"/>
                            </a:lnTo>
                            <a:lnTo>
                              <a:pt x="347" y="123"/>
                            </a:lnTo>
                            <a:lnTo>
                              <a:pt x="674" y="1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4" name="Freeform 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987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2"/>
                          <a:gd name="T2" fmla="*/ 1 w 240"/>
                          <a:gd name="T3" fmla="*/ 0 h 722"/>
                          <a:gd name="T4" fmla="*/ 1 w 240"/>
                          <a:gd name="T5" fmla="*/ 0 h 722"/>
                          <a:gd name="T6" fmla="*/ 1 w 240"/>
                          <a:gd name="T7" fmla="*/ 0 h 722"/>
                          <a:gd name="T8" fmla="*/ 0 w 240"/>
                          <a:gd name="T9" fmla="*/ 0 h 72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2"/>
                          <a:gd name="T17" fmla="*/ 240 w 240"/>
                          <a:gd name="T18" fmla="*/ 722 h 72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2">
                            <a:moveTo>
                              <a:pt x="0" y="0"/>
                            </a:moveTo>
                            <a:lnTo>
                              <a:pt x="240" y="669"/>
                            </a:lnTo>
                            <a:lnTo>
                              <a:pt x="115" y="371"/>
                            </a:lnTo>
                            <a:lnTo>
                              <a:pt x="167" y="7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5" name="Freeform 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732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3"/>
                          <a:gd name="T2" fmla="*/ 1 w 240"/>
                          <a:gd name="T3" fmla="*/ 0 h 723"/>
                          <a:gd name="T4" fmla="*/ 1 w 240"/>
                          <a:gd name="T5" fmla="*/ 0 h 723"/>
                          <a:gd name="T6" fmla="*/ 1 w 240"/>
                          <a:gd name="T7" fmla="*/ 0 h 723"/>
                          <a:gd name="T8" fmla="*/ 0 w 240"/>
                          <a:gd name="T9" fmla="*/ 0 h 72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3"/>
                          <a:gd name="T17" fmla="*/ 240 w 240"/>
                          <a:gd name="T18" fmla="*/ 723 h 72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3">
                            <a:moveTo>
                              <a:pt x="0" y="723"/>
                            </a:moveTo>
                            <a:lnTo>
                              <a:pt x="240" y="53"/>
                            </a:lnTo>
                            <a:lnTo>
                              <a:pt x="115" y="351"/>
                            </a:lnTo>
                            <a:lnTo>
                              <a:pt x="167" y="0"/>
                            </a:lnTo>
                            <a:lnTo>
                              <a:pt x="0" y="723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6" name="Freeform 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783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1"/>
                          <a:gd name="T2" fmla="*/ 0 w 494"/>
                          <a:gd name="T3" fmla="*/ 0 h 571"/>
                          <a:gd name="T4" fmla="*/ 0 w 494"/>
                          <a:gd name="T5" fmla="*/ 0 h 571"/>
                          <a:gd name="T6" fmla="*/ 0 w 494"/>
                          <a:gd name="T7" fmla="*/ 0 h 571"/>
                          <a:gd name="T8" fmla="*/ 0 w 494"/>
                          <a:gd name="T9" fmla="*/ 0 h 571"/>
                          <a:gd name="T10" fmla="*/ 0 w 494"/>
                          <a:gd name="T11" fmla="*/ 0 h 571"/>
                          <a:gd name="T12" fmla="*/ 0 w 494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1"/>
                          <a:gd name="T23" fmla="*/ 494 w 494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1">
                            <a:moveTo>
                              <a:pt x="0" y="571"/>
                            </a:moveTo>
                            <a:lnTo>
                              <a:pt x="320" y="0"/>
                            </a:lnTo>
                            <a:lnTo>
                              <a:pt x="167" y="322"/>
                            </a:lnTo>
                            <a:lnTo>
                              <a:pt x="465" y="0"/>
                            </a:lnTo>
                            <a:lnTo>
                              <a:pt x="216" y="356"/>
                            </a:lnTo>
                            <a:lnTo>
                              <a:pt x="494" y="189"/>
                            </a:lnTo>
                            <a:lnTo>
                              <a:pt x="0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7" name="Freeform 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49"/>
                        <a:ext cx="347" cy="58"/>
                      </a:xfrm>
                      <a:custGeom>
                        <a:avLst/>
                        <a:gdLst>
                          <a:gd name="T0" fmla="*/ 0 w 696"/>
                          <a:gd name="T1" fmla="*/ 0 h 174"/>
                          <a:gd name="T2" fmla="*/ 0 w 696"/>
                          <a:gd name="T3" fmla="*/ 0 h 174"/>
                          <a:gd name="T4" fmla="*/ 0 w 696"/>
                          <a:gd name="T5" fmla="*/ 0 h 174"/>
                          <a:gd name="T6" fmla="*/ 0 w 696"/>
                          <a:gd name="T7" fmla="*/ 0 h 174"/>
                          <a:gd name="T8" fmla="*/ 0 w 696"/>
                          <a:gd name="T9" fmla="*/ 0 h 174"/>
                          <a:gd name="T10" fmla="*/ 0 w 696"/>
                          <a:gd name="T11" fmla="*/ 0 h 174"/>
                          <a:gd name="T12" fmla="*/ 0 w 696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6"/>
                          <a:gd name="T22" fmla="*/ 0 h 174"/>
                          <a:gd name="T23" fmla="*/ 696 w 696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6" h="174">
                            <a:moveTo>
                              <a:pt x="0" y="85"/>
                            </a:moveTo>
                            <a:lnTo>
                              <a:pt x="572" y="0"/>
                            </a:lnTo>
                            <a:lnTo>
                              <a:pt x="307" y="61"/>
                            </a:lnTo>
                            <a:lnTo>
                              <a:pt x="696" y="117"/>
                            </a:lnTo>
                            <a:lnTo>
                              <a:pt x="317" y="113"/>
                            </a:lnTo>
                            <a:lnTo>
                              <a:pt x="585" y="174"/>
                            </a:lnTo>
                            <a:lnTo>
                              <a:pt x="0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8" name="Freeform 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783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1"/>
                          <a:gd name="T2" fmla="*/ 1 w 493"/>
                          <a:gd name="T3" fmla="*/ 0 h 571"/>
                          <a:gd name="T4" fmla="*/ 1 w 493"/>
                          <a:gd name="T5" fmla="*/ 0 h 571"/>
                          <a:gd name="T6" fmla="*/ 1 w 493"/>
                          <a:gd name="T7" fmla="*/ 0 h 571"/>
                          <a:gd name="T8" fmla="*/ 1 w 493"/>
                          <a:gd name="T9" fmla="*/ 0 h 571"/>
                          <a:gd name="T10" fmla="*/ 0 w 493"/>
                          <a:gd name="T11" fmla="*/ 0 h 571"/>
                          <a:gd name="T12" fmla="*/ 1 w 493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1"/>
                          <a:gd name="T23" fmla="*/ 493 w 493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1">
                            <a:moveTo>
                              <a:pt x="493" y="571"/>
                            </a:moveTo>
                            <a:lnTo>
                              <a:pt x="173" y="0"/>
                            </a:lnTo>
                            <a:lnTo>
                              <a:pt x="326" y="322"/>
                            </a:lnTo>
                            <a:lnTo>
                              <a:pt x="29" y="0"/>
                            </a:lnTo>
                            <a:lnTo>
                              <a:pt x="278" y="356"/>
                            </a:lnTo>
                            <a:lnTo>
                              <a:pt x="0" y="189"/>
                            </a:lnTo>
                            <a:lnTo>
                              <a:pt x="493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9" name="Freeform 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97" y="2949"/>
                        <a:ext cx="348" cy="58"/>
                      </a:xfrm>
                      <a:custGeom>
                        <a:avLst/>
                        <a:gdLst>
                          <a:gd name="T0" fmla="*/ 1 w 695"/>
                          <a:gd name="T1" fmla="*/ 0 h 174"/>
                          <a:gd name="T2" fmla="*/ 1 w 695"/>
                          <a:gd name="T3" fmla="*/ 0 h 174"/>
                          <a:gd name="T4" fmla="*/ 1 w 695"/>
                          <a:gd name="T5" fmla="*/ 0 h 174"/>
                          <a:gd name="T6" fmla="*/ 0 w 695"/>
                          <a:gd name="T7" fmla="*/ 0 h 174"/>
                          <a:gd name="T8" fmla="*/ 1 w 695"/>
                          <a:gd name="T9" fmla="*/ 0 h 174"/>
                          <a:gd name="T10" fmla="*/ 1 w 695"/>
                          <a:gd name="T11" fmla="*/ 0 h 174"/>
                          <a:gd name="T12" fmla="*/ 1 w 695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5"/>
                          <a:gd name="T22" fmla="*/ 0 h 174"/>
                          <a:gd name="T23" fmla="*/ 695 w 695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5" h="174">
                            <a:moveTo>
                              <a:pt x="695" y="85"/>
                            </a:moveTo>
                            <a:lnTo>
                              <a:pt x="123" y="0"/>
                            </a:lnTo>
                            <a:lnTo>
                              <a:pt x="389" y="61"/>
                            </a:lnTo>
                            <a:lnTo>
                              <a:pt x="0" y="117"/>
                            </a:lnTo>
                            <a:lnTo>
                              <a:pt x="379" y="113"/>
                            </a:lnTo>
                            <a:lnTo>
                              <a:pt x="110" y="174"/>
                            </a:lnTo>
                            <a:lnTo>
                              <a:pt x="695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90" name="Freeform 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8" y="2717"/>
                        <a:ext cx="81" cy="249"/>
                      </a:xfrm>
                      <a:custGeom>
                        <a:avLst/>
                        <a:gdLst>
                          <a:gd name="T0" fmla="*/ 1 w 162"/>
                          <a:gd name="T1" fmla="*/ 0 h 745"/>
                          <a:gd name="T2" fmla="*/ 0 w 162"/>
                          <a:gd name="T3" fmla="*/ 0 h 745"/>
                          <a:gd name="T4" fmla="*/ 1 w 162"/>
                          <a:gd name="T5" fmla="*/ 0 h 745"/>
                          <a:gd name="T6" fmla="*/ 1 w 162"/>
                          <a:gd name="T7" fmla="*/ 0 h 745"/>
                          <a:gd name="T8" fmla="*/ 1 w 162"/>
                          <a:gd name="T9" fmla="*/ 0 h 745"/>
                          <a:gd name="T10" fmla="*/ 1 w 162"/>
                          <a:gd name="T11" fmla="*/ 0 h 745"/>
                          <a:gd name="T12" fmla="*/ 1 w 162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2"/>
                          <a:gd name="T22" fmla="*/ 0 h 745"/>
                          <a:gd name="T23" fmla="*/ 162 w 162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2" h="745">
                            <a:moveTo>
                              <a:pt x="80" y="745"/>
                            </a:moveTo>
                            <a:lnTo>
                              <a:pt x="0" y="132"/>
                            </a:lnTo>
                            <a:lnTo>
                              <a:pt x="57" y="416"/>
                            </a:lnTo>
                            <a:lnTo>
                              <a:pt x="109" y="0"/>
                            </a:lnTo>
                            <a:lnTo>
                              <a:pt x="105" y="405"/>
                            </a:lnTo>
                            <a:lnTo>
                              <a:pt x="162" y="118"/>
                            </a:lnTo>
                            <a:lnTo>
                              <a:pt x="80" y="74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91" name="Freeform 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6" y="2992"/>
                        <a:ext cx="81" cy="248"/>
                      </a:xfrm>
                      <a:custGeom>
                        <a:avLst/>
                        <a:gdLst>
                          <a:gd name="T0" fmla="*/ 0 w 163"/>
                          <a:gd name="T1" fmla="*/ 0 h 745"/>
                          <a:gd name="T2" fmla="*/ 0 w 163"/>
                          <a:gd name="T3" fmla="*/ 0 h 745"/>
                          <a:gd name="T4" fmla="*/ 0 w 163"/>
                          <a:gd name="T5" fmla="*/ 0 h 745"/>
                          <a:gd name="T6" fmla="*/ 0 w 163"/>
                          <a:gd name="T7" fmla="*/ 0 h 745"/>
                          <a:gd name="T8" fmla="*/ 0 w 163"/>
                          <a:gd name="T9" fmla="*/ 0 h 745"/>
                          <a:gd name="T10" fmla="*/ 0 w 163"/>
                          <a:gd name="T11" fmla="*/ 0 h 745"/>
                          <a:gd name="T12" fmla="*/ 0 w 163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3"/>
                          <a:gd name="T22" fmla="*/ 0 h 745"/>
                          <a:gd name="T23" fmla="*/ 163 w 163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3" h="745">
                            <a:moveTo>
                              <a:pt x="80" y="0"/>
                            </a:moveTo>
                            <a:lnTo>
                              <a:pt x="0" y="613"/>
                            </a:lnTo>
                            <a:lnTo>
                              <a:pt x="57" y="329"/>
                            </a:lnTo>
                            <a:lnTo>
                              <a:pt x="109" y="745"/>
                            </a:lnTo>
                            <a:lnTo>
                              <a:pt x="106" y="340"/>
                            </a:lnTo>
                            <a:lnTo>
                              <a:pt x="163" y="627"/>
                            </a:lnTo>
                            <a:lnTo>
                              <a:pt x="8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074" name="Group 64"/>
                <p:cNvGrpSpPr>
                  <a:grpSpLocks/>
                </p:cNvGrpSpPr>
                <p:nvPr/>
              </p:nvGrpSpPr>
              <p:grpSpPr bwMode="auto">
                <a:xfrm>
                  <a:off x="3972" y="2785"/>
                  <a:ext cx="599" cy="394"/>
                  <a:chOff x="3972" y="2785"/>
                  <a:chExt cx="599" cy="394"/>
                </a:xfrm>
              </p:grpSpPr>
              <p:sp>
                <p:nvSpPr>
                  <p:cNvPr id="2075" name="Freeform 65"/>
                  <p:cNvSpPr>
                    <a:spLocks/>
                  </p:cNvSpPr>
                  <p:nvPr/>
                </p:nvSpPr>
                <p:spPr bwMode="auto">
                  <a:xfrm>
                    <a:off x="4072" y="2845"/>
                    <a:ext cx="403" cy="295"/>
                  </a:xfrm>
                  <a:custGeom>
                    <a:avLst/>
                    <a:gdLst>
                      <a:gd name="T0" fmla="*/ 0 w 807"/>
                      <a:gd name="T1" fmla="*/ 0 h 884"/>
                      <a:gd name="T2" fmla="*/ 0 w 807"/>
                      <a:gd name="T3" fmla="*/ 0 h 884"/>
                      <a:gd name="T4" fmla="*/ 0 w 807"/>
                      <a:gd name="T5" fmla="*/ 0 h 884"/>
                      <a:gd name="T6" fmla="*/ 0 w 807"/>
                      <a:gd name="T7" fmla="*/ 0 h 884"/>
                      <a:gd name="T8" fmla="*/ 0 w 807"/>
                      <a:gd name="T9" fmla="*/ 0 h 884"/>
                      <a:gd name="T10" fmla="*/ 0 w 807"/>
                      <a:gd name="T11" fmla="*/ 0 h 884"/>
                      <a:gd name="T12" fmla="*/ 0 w 807"/>
                      <a:gd name="T13" fmla="*/ 0 h 884"/>
                      <a:gd name="T14" fmla="*/ 0 w 807"/>
                      <a:gd name="T15" fmla="*/ 0 h 884"/>
                      <a:gd name="T16" fmla="*/ 0 w 807"/>
                      <a:gd name="T17" fmla="*/ 0 h 884"/>
                      <a:gd name="T18" fmla="*/ 0 w 807"/>
                      <a:gd name="T19" fmla="*/ 0 h 884"/>
                      <a:gd name="T20" fmla="*/ 0 w 807"/>
                      <a:gd name="T21" fmla="*/ 0 h 884"/>
                      <a:gd name="T22" fmla="*/ 0 w 807"/>
                      <a:gd name="T23" fmla="*/ 0 h 884"/>
                      <a:gd name="T24" fmla="*/ 0 w 807"/>
                      <a:gd name="T25" fmla="*/ 0 h 884"/>
                      <a:gd name="T26" fmla="*/ 0 w 807"/>
                      <a:gd name="T27" fmla="*/ 0 h 884"/>
                      <a:gd name="T28" fmla="*/ 0 w 807"/>
                      <a:gd name="T29" fmla="*/ 0 h 884"/>
                      <a:gd name="T30" fmla="*/ 0 w 807"/>
                      <a:gd name="T31" fmla="*/ 0 h 884"/>
                      <a:gd name="T32" fmla="*/ 0 w 807"/>
                      <a:gd name="T33" fmla="*/ 0 h 884"/>
                      <a:gd name="T34" fmla="*/ 0 w 807"/>
                      <a:gd name="T35" fmla="*/ 0 h 884"/>
                      <a:gd name="T36" fmla="*/ 0 w 807"/>
                      <a:gd name="T37" fmla="*/ 0 h 884"/>
                      <a:gd name="T38" fmla="*/ 0 w 807"/>
                      <a:gd name="T39" fmla="*/ 0 h 884"/>
                      <a:gd name="T40" fmla="*/ 0 w 807"/>
                      <a:gd name="T41" fmla="*/ 0 h 884"/>
                      <a:gd name="T42" fmla="*/ 0 w 807"/>
                      <a:gd name="T43" fmla="*/ 0 h 884"/>
                      <a:gd name="T44" fmla="*/ 0 w 807"/>
                      <a:gd name="T45" fmla="*/ 0 h 884"/>
                      <a:gd name="T46" fmla="*/ 0 w 807"/>
                      <a:gd name="T47" fmla="*/ 0 h 884"/>
                      <a:gd name="T48" fmla="*/ 0 w 807"/>
                      <a:gd name="T49" fmla="*/ 0 h 884"/>
                      <a:gd name="T50" fmla="*/ 0 w 807"/>
                      <a:gd name="T51" fmla="*/ 0 h 884"/>
                      <a:gd name="T52" fmla="*/ 0 w 807"/>
                      <a:gd name="T53" fmla="*/ 0 h 884"/>
                      <a:gd name="T54" fmla="*/ 0 w 807"/>
                      <a:gd name="T55" fmla="*/ 0 h 884"/>
                      <a:gd name="T56" fmla="*/ 0 w 807"/>
                      <a:gd name="T57" fmla="*/ 0 h 884"/>
                      <a:gd name="T58" fmla="*/ 0 w 807"/>
                      <a:gd name="T59" fmla="*/ 0 h 884"/>
                      <a:gd name="T60" fmla="*/ 0 w 807"/>
                      <a:gd name="T61" fmla="*/ 0 h 884"/>
                      <a:gd name="T62" fmla="*/ 0 w 807"/>
                      <a:gd name="T63" fmla="*/ 0 h 884"/>
                      <a:gd name="T64" fmla="*/ 0 w 807"/>
                      <a:gd name="T65" fmla="*/ 0 h 88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807"/>
                      <a:gd name="T100" fmla="*/ 0 h 884"/>
                      <a:gd name="T101" fmla="*/ 807 w 807"/>
                      <a:gd name="T102" fmla="*/ 884 h 88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807" h="884">
                        <a:moveTo>
                          <a:pt x="389" y="0"/>
                        </a:moveTo>
                        <a:lnTo>
                          <a:pt x="373" y="357"/>
                        </a:lnTo>
                        <a:lnTo>
                          <a:pt x="269" y="49"/>
                        </a:lnTo>
                        <a:lnTo>
                          <a:pt x="341" y="363"/>
                        </a:lnTo>
                        <a:lnTo>
                          <a:pt x="107" y="101"/>
                        </a:lnTo>
                        <a:lnTo>
                          <a:pt x="321" y="363"/>
                        </a:lnTo>
                        <a:lnTo>
                          <a:pt x="40" y="273"/>
                        </a:lnTo>
                        <a:lnTo>
                          <a:pt x="310" y="385"/>
                        </a:lnTo>
                        <a:lnTo>
                          <a:pt x="0" y="402"/>
                        </a:lnTo>
                        <a:lnTo>
                          <a:pt x="337" y="412"/>
                        </a:lnTo>
                        <a:lnTo>
                          <a:pt x="36" y="513"/>
                        </a:lnTo>
                        <a:lnTo>
                          <a:pt x="317" y="434"/>
                        </a:lnTo>
                        <a:lnTo>
                          <a:pt x="105" y="724"/>
                        </a:lnTo>
                        <a:lnTo>
                          <a:pt x="341" y="455"/>
                        </a:lnTo>
                        <a:lnTo>
                          <a:pt x="265" y="758"/>
                        </a:lnTo>
                        <a:lnTo>
                          <a:pt x="370" y="458"/>
                        </a:lnTo>
                        <a:lnTo>
                          <a:pt x="389" y="884"/>
                        </a:lnTo>
                        <a:lnTo>
                          <a:pt x="393" y="440"/>
                        </a:lnTo>
                        <a:lnTo>
                          <a:pt x="519" y="780"/>
                        </a:lnTo>
                        <a:lnTo>
                          <a:pt x="409" y="440"/>
                        </a:lnTo>
                        <a:lnTo>
                          <a:pt x="670" y="731"/>
                        </a:lnTo>
                        <a:lnTo>
                          <a:pt x="447" y="434"/>
                        </a:lnTo>
                        <a:lnTo>
                          <a:pt x="748" y="528"/>
                        </a:lnTo>
                        <a:lnTo>
                          <a:pt x="438" y="406"/>
                        </a:lnTo>
                        <a:lnTo>
                          <a:pt x="807" y="402"/>
                        </a:lnTo>
                        <a:lnTo>
                          <a:pt x="435" y="388"/>
                        </a:lnTo>
                        <a:lnTo>
                          <a:pt x="732" y="284"/>
                        </a:lnTo>
                        <a:lnTo>
                          <a:pt x="444" y="371"/>
                        </a:lnTo>
                        <a:lnTo>
                          <a:pt x="638" y="129"/>
                        </a:lnTo>
                        <a:lnTo>
                          <a:pt x="418" y="371"/>
                        </a:lnTo>
                        <a:lnTo>
                          <a:pt x="516" y="28"/>
                        </a:lnTo>
                        <a:lnTo>
                          <a:pt x="402" y="350"/>
                        </a:lnTo>
                        <a:lnTo>
                          <a:pt x="389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6" name="Freeform 66"/>
                  <p:cNvSpPr>
                    <a:spLocks/>
                  </p:cNvSpPr>
                  <p:nvPr/>
                </p:nvSpPr>
                <p:spPr bwMode="auto">
                  <a:xfrm>
                    <a:off x="3972" y="2785"/>
                    <a:ext cx="599" cy="394"/>
                  </a:xfrm>
                  <a:custGeom>
                    <a:avLst/>
                    <a:gdLst>
                      <a:gd name="T0" fmla="*/ 1 w 1197"/>
                      <a:gd name="T1" fmla="*/ 0 h 1181"/>
                      <a:gd name="T2" fmla="*/ 1 w 1197"/>
                      <a:gd name="T3" fmla="*/ 0 h 1181"/>
                      <a:gd name="T4" fmla="*/ 1 w 1197"/>
                      <a:gd name="T5" fmla="*/ 0 h 1181"/>
                      <a:gd name="T6" fmla="*/ 1 w 1197"/>
                      <a:gd name="T7" fmla="*/ 0 h 1181"/>
                      <a:gd name="T8" fmla="*/ 1 w 1197"/>
                      <a:gd name="T9" fmla="*/ 0 h 1181"/>
                      <a:gd name="T10" fmla="*/ 1 w 1197"/>
                      <a:gd name="T11" fmla="*/ 0 h 1181"/>
                      <a:gd name="T12" fmla="*/ 1 w 1197"/>
                      <a:gd name="T13" fmla="*/ 0 h 1181"/>
                      <a:gd name="T14" fmla="*/ 1 w 1197"/>
                      <a:gd name="T15" fmla="*/ 0 h 1181"/>
                      <a:gd name="T16" fmla="*/ 1 w 1197"/>
                      <a:gd name="T17" fmla="*/ 0 h 1181"/>
                      <a:gd name="T18" fmla="*/ 1 w 1197"/>
                      <a:gd name="T19" fmla="*/ 0 h 1181"/>
                      <a:gd name="T20" fmla="*/ 1 w 1197"/>
                      <a:gd name="T21" fmla="*/ 0 h 1181"/>
                      <a:gd name="T22" fmla="*/ 1 w 1197"/>
                      <a:gd name="T23" fmla="*/ 0 h 1181"/>
                      <a:gd name="T24" fmla="*/ 0 w 1197"/>
                      <a:gd name="T25" fmla="*/ 0 h 1181"/>
                      <a:gd name="T26" fmla="*/ 1 w 1197"/>
                      <a:gd name="T27" fmla="*/ 0 h 1181"/>
                      <a:gd name="T28" fmla="*/ 1 w 1197"/>
                      <a:gd name="T29" fmla="*/ 0 h 1181"/>
                      <a:gd name="T30" fmla="*/ 1 w 1197"/>
                      <a:gd name="T31" fmla="*/ 0 h 1181"/>
                      <a:gd name="T32" fmla="*/ 1 w 1197"/>
                      <a:gd name="T33" fmla="*/ 0 h 1181"/>
                      <a:gd name="T34" fmla="*/ 1 w 1197"/>
                      <a:gd name="T35" fmla="*/ 0 h 1181"/>
                      <a:gd name="T36" fmla="*/ 1 w 1197"/>
                      <a:gd name="T37" fmla="*/ 0 h 1181"/>
                      <a:gd name="T38" fmla="*/ 1 w 1197"/>
                      <a:gd name="T39" fmla="*/ 0 h 1181"/>
                      <a:gd name="T40" fmla="*/ 1 w 1197"/>
                      <a:gd name="T41" fmla="*/ 0 h 1181"/>
                      <a:gd name="T42" fmla="*/ 1 w 1197"/>
                      <a:gd name="T43" fmla="*/ 0 h 1181"/>
                      <a:gd name="T44" fmla="*/ 1 w 1197"/>
                      <a:gd name="T45" fmla="*/ 0 h 1181"/>
                      <a:gd name="T46" fmla="*/ 1 w 1197"/>
                      <a:gd name="T47" fmla="*/ 0 h 1181"/>
                      <a:gd name="T48" fmla="*/ 1 w 1197"/>
                      <a:gd name="T49" fmla="*/ 0 h 1181"/>
                      <a:gd name="T50" fmla="*/ 1 w 1197"/>
                      <a:gd name="T51" fmla="*/ 0 h 1181"/>
                      <a:gd name="T52" fmla="*/ 1 w 1197"/>
                      <a:gd name="T53" fmla="*/ 0 h 1181"/>
                      <a:gd name="T54" fmla="*/ 1 w 1197"/>
                      <a:gd name="T55" fmla="*/ 0 h 1181"/>
                      <a:gd name="T56" fmla="*/ 1 w 1197"/>
                      <a:gd name="T57" fmla="*/ 0 h 1181"/>
                      <a:gd name="T58" fmla="*/ 1 w 1197"/>
                      <a:gd name="T59" fmla="*/ 0 h 1181"/>
                      <a:gd name="T60" fmla="*/ 1 w 1197"/>
                      <a:gd name="T61" fmla="*/ 0 h 1181"/>
                      <a:gd name="T62" fmla="*/ 1 w 1197"/>
                      <a:gd name="T63" fmla="*/ 0 h 1181"/>
                      <a:gd name="T64" fmla="*/ 1 w 1197"/>
                      <a:gd name="T65" fmla="*/ 0 h 118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197"/>
                      <a:gd name="T100" fmla="*/ 0 h 1181"/>
                      <a:gd name="T101" fmla="*/ 1197 w 1197"/>
                      <a:gd name="T102" fmla="*/ 1181 h 118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197" h="1181">
                        <a:moveTo>
                          <a:pt x="848" y="39"/>
                        </a:moveTo>
                        <a:lnTo>
                          <a:pt x="616" y="520"/>
                        </a:lnTo>
                        <a:lnTo>
                          <a:pt x="698" y="0"/>
                        </a:lnTo>
                        <a:lnTo>
                          <a:pt x="591" y="503"/>
                        </a:lnTo>
                        <a:lnTo>
                          <a:pt x="492" y="14"/>
                        </a:lnTo>
                        <a:lnTo>
                          <a:pt x="548" y="516"/>
                        </a:lnTo>
                        <a:lnTo>
                          <a:pt x="333" y="39"/>
                        </a:lnTo>
                        <a:lnTo>
                          <a:pt x="512" y="524"/>
                        </a:lnTo>
                        <a:lnTo>
                          <a:pt x="78" y="275"/>
                        </a:lnTo>
                        <a:lnTo>
                          <a:pt x="503" y="548"/>
                        </a:lnTo>
                        <a:lnTo>
                          <a:pt x="22" y="451"/>
                        </a:lnTo>
                        <a:lnTo>
                          <a:pt x="506" y="576"/>
                        </a:lnTo>
                        <a:lnTo>
                          <a:pt x="0" y="688"/>
                        </a:lnTo>
                        <a:lnTo>
                          <a:pt x="508" y="608"/>
                        </a:lnTo>
                        <a:lnTo>
                          <a:pt x="85" y="852"/>
                        </a:lnTo>
                        <a:lnTo>
                          <a:pt x="519" y="636"/>
                        </a:lnTo>
                        <a:lnTo>
                          <a:pt x="313" y="1142"/>
                        </a:lnTo>
                        <a:lnTo>
                          <a:pt x="557" y="642"/>
                        </a:lnTo>
                        <a:lnTo>
                          <a:pt x="474" y="1173"/>
                        </a:lnTo>
                        <a:lnTo>
                          <a:pt x="580" y="636"/>
                        </a:lnTo>
                        <a:lnTo>
                          <a:pt x="688" y="1142"/>
                        </a:lnTo>
                        <a:lnTo>
                          <a:pt x="604" y="617"/>
                        </a:lnTo>
                        <a:lnTo>
                          <a:pt x="858" y="1181"/>
                        </a:lnTo>
                        <a:lnTo>
                          <a:pt x="626" y="615"/>
                        </a:lnTo>
                        <a:lnTo>
                          <a:pt x="1139" y="922"/>
                        </a:lnTo>
                        <a:lnTo>
                          <a:pt x="640" y="597"/>
                        </a:lnTo>
                        <a:lnTo>
                          <a:pt x="1188" y="705"/>
                        </a:lnTo>
                        <a:lnTo>
                          <a:pt x="662" y="576"/>
                        </a:lnTo>
                        <a:lnTo>
                          <a:pt x="1197" y="468"/>
                        </a:lnTo>
                        <a:lnTo>
                          <a:pt x="652" y="555"/>
                        </a:lnTo>
                        <a:lnTo>
                          <a:pt x="1161" y="275"/>
                        </a:lnTo>
                        <a:lnTo>
                          <a:pt x="658" y="527"/>
                        </a:lnTo>
                        <a:lnTo>
                          <a:pt x="848" y="39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7" name="Freeform 67"/>
                  <p:cNvSpPr>
                    <a:spLocks/>
                  </p:cNvSpPr>
                  <p:nvPr/>
                </p:nvSpPr>
                <p:spPr bwMode="auto">
                  <a:xfrm>
                    <a:off x="4149" y="2893"/>
                    <a:ext cx="248" cy="183"/>
                  </a:xfrm>
                  <a:custGeom>
                    <a:avLst/>
                    <a:gdLst>
                      <a:gd name="T0" fmla="*/ 0 w 497"/>
                      <a:gd name="T1" fmla="*/ 0 h 548"/>
                      <a:gd name="T2" fmla="*/ 0 w 497"/>
                      <a:gd name="T3" fmla="*/ 0 h 548"/>
                      <a:gd name="T4" fmla="*/ 0 w 497"/>
                      <a:gd name="T5" fmla="*/ 0 h 548"/>
                      <a:gd name="T6" fmla="*/ 0 w 497"/>
                      <a:gd name="T7" fmla="*/ 0 h 548"/>
                      <a:gd name="T8" fmla="*/ 0 w 497"/>
                      <a:gd name="T9" fmla="*/ 0 h 548"/>
                      <a:gd name="T10" fmla="*/ 0 w 497"/>
                      <a:gd name="T11" fmla="*/ 0 h 548"/>
                      <a:gd name="T12" fmla="*/ 0 w 497"/>
                      <a:gd name="T13" fmla="*/ 0 h 548"/>
                      <a:gd name="T14" fmla="*/ 0 w 497"/>
                      <a:gd name="T15" fmla="*/ 0 h 548"/>
                      <a:gd name="T16" fmla="*/ 0 w 497"/>
                      <a:gd name="T17" fmla="*/ 0 h 548"/>
                      <a:gd name="T18" fmla="*/ 0 w 497"/>
                      <a:gd name="T19" fmla="*/ 0 h 548"/>
                      <a:gd name="T20" fmla="*/ 0 w 497"/>
                      <a:gd name="T21" fmla="*/ 0 h 548"/>
                      <a:gd name="T22" fmla="*/ 0 w 497"/>
                      <a:gd name="T23" fmla="*/ 0 h 548"/>
                      <a:gd name="T24" fmla="*/ 0 w 497"/>
                      <a:gd name="T25" fmla="*/ 0 h 548"/>
                      <a:gd name="T26" fmla="*/ 0 w 497"/>
                      <a:gd name="T27" fmla="*/ 0 h 548"/>
                      <a:gd name="T28" fmla="*/ 0 w 497"/>
                      <a:gd name="T29" fmla="*/ 0 h 548"/>
                      <a:gd name="T30" fmla="*/ 0 w 497"/>
                      <a:gd name="T31" fmla="*/ 0 h 548"/>
                      <a:gd name="T32" fmla="*/ 0 w 497"/>
                      <a:gd name="T33" fmla="*/ 0 h 548"/>
                      <a:gd name="T34" fmla="*/ 0 w 497"/>
                      <a:gd name="T35" fmla="*/ 0 h 548"/>
                      <a:gd name="T36" fmla="*/ 0 w 497"/>
                      <a:gd name="T37" fmla="*/ 0 h 548"/>
                      <a:gd name="T38" fmla="*/ 0 w 497"/>
                      <a:gd name="T39" fmla="*/ 0 h 548"/>
                      <a:gd name="T40" fmla="*/ 0 w 497"/>
                      <a:gd name="T41" fmla="*/ 0 h 548"/>
                      <a:gd name="T42" fmla="*/ 0 w 497"/>
                      <a:gd name="T43" fmla="*/ 0 h 548"/>
                      <a:gd name="T44" fmla="*/ 0 w 497"/>
                      <a:gd name="T45" fmla="*/ 0 h 548"/>
                      <a:gd name="T46" fmla="*/ 0 w 497"/>
                      <a:gd name="T47" fmla="*/ 0 h 548"/>
                      <a:gd name="T48" fmla="*/ 0 w 497"/>
                      <a:gd name="T49" fmla="*/ 0 h 548"/>
                      <a:gd name="T50" fmla="*/ 0 w 497"/>
                      <a:gd name="T51" fmla="*/ 0 h 548"/>
                      <a:gd name="T52" fmla="*/ 0 w 497"/>
                      <a:gd name="T53" fmla="*/ 0 h 548"/>
                      <a:gd name="T54" fmla="*/ 0 w 497"/>
                      <a:gd name="T55" fmla="*/ 0 h 548"/>
                      <a:gd name="T56" fmla="*/ 0 w 497"/>
                      <a:gd name="T57" fmla="*/ 0 h 548"/>
                      <a:gd name="T58" fmla="*/ 0 w 497"/>
                      <a:gd name="T59" fmla="*/ 0 h 548"/>
                      <a:gd name="T60" fmla="*/ 0 w 497"/>
                      <a:gd name="T61" fmla="*/ 0 h 548"/>
                      <a:gd name="T62" fmla="*/ 0 w 497"/>
                      <a:gd name="T63" fmla="*/ 0 h 548"/>
                      <a:gd name="T64" fmla="*/ 0 w 497"/>
                      <a:gd name="T65" fmla="*/ 0 h 54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97"/>
                      <a:gd name="T100" fmla="*/ 0 h 548"/>
                      <a:gd name="T101" fmla="*/ 497 w 497"/>
                      <a:gd name="T102" fmla="*/ 548 h 54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97" h="548">
                        <a:moveTo>
                          <a:pt x="239" y="0"/>
                        </a:moveTo>
                        <a:lnTo>
                          <a:pt x="229" y="220"/>
                        </a:lnTo>
                        <a:lnTo>
                          <a:pt x="165" y="30"/>
                        </a:lnTo>
                        <a:lnTo>
                          <a:pt x="209" y="225"/>
                        </a:lnTo>
                        <a:lnTo>
                          <a:pt x="66" y="62"/>
                        </a:lnTo>
                        <a:lnTo>
                          <a:pt x="197" y="225"/>
                        </a:lnTo>
                        <a:lnTo>
                          <a:pt x="23" y="169"/>
                        </a:lnTo>
                        <a:lnTo>
                          <a:pt x="190" y="239"/>
                        </a:lnTo>
                        <a:lnTo>
                          <a:pt x="0" y="250"/>
                        </a:lnTo>
                        <a:lnTo>
                          <a:pt x="207" y="256"/>
                        </a:lnTo>
                        <a:lnTo>
                          <a:pt x="21" y="318"/>
                        </a:lnTo>
                        <a:lnTo>
                          <a:pt x="195" y="268"/>
                        </a:lnTo>
                        <a:lnTo>
                          <a:pt x="64" y="450"/>
                        </a:lnTo>
                        <a:lnTo>
                          <a:pt x="209" y="283"/>
                        </a:lnTo>
                        <a:lnTo>
                          <a:pt x="162" y="470"/>
                        </a:lnTo>
                        <a:lnTo>
                          <a:pt x="227" y="284"/>
                        </a:lnTo>
                        <a:lnTo>
                          <a:pt x="239" y="548"/>
                        </a:lnTo>
                        <a:lnTo>
                          <a:pt x="241" y="273"/>
                        </a:lnTo>
                        <a:lnTo>
                          <a:pt x="320" y="485"/>
                        </a:lnTo>
                        <a:lnTo>
                          <a:pt x="252" y="273"/>
                        </a:lnTo>
                        <a:lnTo>
                          <a:pt x="413" y="454"/>
                        </a:lnTo>
                        <a:lnTo>
                          <a:pt x="275" y="268"/>
                        </a:lnTo>
                        <a:lnTo>
                          <a:pt x="461" y="328"/>
                        </a:lnTo>
                        <a:lnTo>
                          <a:pt x="269" y="251"/>
                        </a:lnTo>
                        <a:lnTo>
                          <a:pt x="497" y="250"/>
                        </a:lnTo>
                        <a:lnTo>
                          <a:pt x="268" y="241"/>
                        </a:lnTo>
                        <a:lnTo>
                          <a:pt x="452" y="175"/>
                        </a:lnTo>
                        <a:lnTo>
                          <a:pt x="273" y="230"/>
                        </a:lnTo>
                        <a:lnTo>
                          <a:pt x="392" y="79"/>
                        </a:lnTo>
                        <a:lnTo>
                          <a:pt x="256" y="230"/>
                        </a:lnTo>
                        <a:lnTo>
                          <a:pt x="318" y="17"/>
                        </a:lnTo>
                        <a:lnTo>
                          <a:pt x="247" y="218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solidFill>
                    <a:srgbClr val="FFFF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9863937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1069" y="309809"/>
            <a:ext cx="1198447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4.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buýt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chở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đỗ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buýt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649824" y="839441"/>
            <a:ext cx="27950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0492908" y="856604"/>
            <a:ext cx="1449414" cy="60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785683" y="1328155"/>
            <a:ext cx="7431932" cy="97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4247743" y="2272448"/>
            <a:ext cx="3307417" cy="558526"/>
            <a:chOff x="4150466" y="2005593"/>
            <a:chExt cx="3307417" cy="558526"/>
          </a:xfrm>
        </p:grpSpPr>
        <p:sp>
          <p:nvSpPr>
            <p:cNvPr id="14" name="Rounded Rectangle 13"/>
            <p:cNvSpPr/>
            <p:nvPr/>
          </p:nvSpPr>
          <p:spPr>
            <a:xfrm>
              <a:off x="4150466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29</a:t>
              </a:r>
              <a:endParaRPr lang="en-US" sz="2800" b="1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816814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</a:rPr>
                <a:t>+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149510" y="2005593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 smtClean="0">
                  <a:solidFill>
                    <a:schemeClr val="accent1">
                      <a:lumMod val="50000"/>
                    </a:schemeClr>
                  </a:solidFill>
                </a:rPr>
                <a:t>=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483162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5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815858" y="2017311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24</a:t>
              </a:r>
              <a:endParaRPr lang="en-US" sz="2800" b="1" dirty="0"/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4247742" y="2279729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914091" y="2266898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246787" y="2259617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accent1">
                    <a:lumMod val="50000"/>
                  </a:schemeClr>
                </a:solidFill>
              </a:rPr>
              <a:t>=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580438" y="2286323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6937458" y="2279653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226984" y="1328155"/>
            <a:ext cx="30025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26983" y="1850290"/>
            <a:ext cx="1225685" cy="10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4" t="69503" r="6296" b="8227"/>
          <a:stretch/>
        </p:blipFill>
        <p:spPr>
          <a:xfrm>
            <a:off x="2402745" y="3399364"/>
            <a:ext cx="7688083" cy="333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04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74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838200"/>
            <a:ext cx="40603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9" y="1519237"/>
            <a:ext cx="43767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vở BT</a:t>
            </a:r>
            <a:endParaRPr lang="en-US" altLang="en-US" sz="4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TextBox 4">
            <a:extLst>
              <a:ext uri="{FF2B5EF4-FFF2-40B4-BE49-F238E27FC236}">
                <a16:creationId xmlns:a16="http://schemas.microsoft.com/office/drawing/2014/main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8" y="2106613"/>
            <a:ext cx="515302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311555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741488" y="1857376"/>
            <a:ext cx="8763000" cy="2124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9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29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2340" name="WordArt 1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4300539" y="0"/>
            <a:ext cx="3373437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900" b="1" kern="10">
                <a:ln w="222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CHÀO TẠM BIỆT</a:t>
            </a:r>
            <a:endParaRPr lang="en-US" sz="2900" b="1" kern="10">
              <a:ln w="222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2342" name="Picture 54" descr="nature%20(6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9876"/>
            <a:ext cx="22098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3" name="Picture 10" descr="1153132qsksesct1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86100"/>
            <a:ext cx="762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10" descr="1153132qsksesct1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96838"/>
            <a:ext cx="762000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5" name="Picture 13" descr="1224088f9z0urr8eo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3581401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6" name="Picture 13" descr="1224088f9z0urr8eo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714751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7" name="Picture 13" descr="1224088f9z0urr8eo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5" y="244476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8" name="Picture 13" descr="1224088f9z0urr8eo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3" y="3579814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9" name="Picture 18" descr="2067166a35x1e8i0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5210176"/>
            <a:ext cx="1257301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4489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971800" y="838200"/>
            <a:ext cx="84138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3048000" y="5943600"/>
            <a:ext cx="62484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971800" y="838200"/>
            <a:ext cx="617220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9193214" y="838200"/>
            <a:ext cx="46037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3181350" y="2743200"/>
            <a:ext cx="46038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855914" y="5638800"/>
            <a:ext cx="24971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3048000" y="5715000"/>
            <a:ext cx="2705100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3352800" y="2819400"/>
            <a:ext cx="46038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3295650" y="2895600"/>
            <a:ext cx="133350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924300" y="1447801"/>
            <a:ext cx="4171950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646150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61690" y="642126"/>
            <a:ext cx="35640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Đặt tính rồi tính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408601" y="1953112"/>
            <a:ext cx="935104" cy="776429"/>
            <a:chOff x="7480496" y="2557837"/>
            <a:chExt cx="748961" cy="776429"/>
          </a:xfrm>
        </p:grpSpPr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73713" y="2968946"/>
            <a:ext cx="822280" cy="780855"/>
            <a:chOff x="7496302" y="3110475"/>
            <a:chExt cx="822280" cy="780855"/>
          </a:xfrm>
        </p:grpSpPr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 Box 57"/>
          <p:cNvSpPr txBox="1">
            <a:spLocks noChangeArrowheads="1"/>
          </p:cNvSpPr>
          <p:nvPr/>
        </p:nvSpPr>
        <p:spPr bwMode="auto">
          <a:xfrm>
            <a:off x="968185" y="2349246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201B916-BEEC-473C-8A3B-CC8B2C8B5910}"/>
              </a:ext>
            </a:extLst>
          </p:cNvPr>
          <p:cNvSpPr txBox="1"/>
          <p:nvPr/>
        </p:nvSpPr>
        <p:spPr>
          <a:xfrm>
            <a:off x="3570051" y="166783"/>
            <a:ext cx="6060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306214" y="3646093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1366877" y="3639959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689782" y="3653081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7502036" y="1961031"/>
            <a:ext cx="935104" cy="776429"/>
            <a:chOff x="7480496" y="2557837"/>
            <a:chExt cx="748961" cy="776429"/>
          </a:xfrm>
        </p:grpSpPr>
        <p:sp>
          <p:nvSpPr>
            <p:cNvPr id="36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467148" y="2976865"/>
            <a:ext cx="822280" cy="780855"/>
            <a:chOff x="7496302" y="3110475"/>
            <a:chExt cx="822280" cy="780855"/>
          </a:xfrm>
        </p:grpSpPr>
        <p:sp>
          <p:nvSpPr>
            <p:cNvPr id="39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41" name="Text Box 57"/>
          <p:cNvSpPr txBox="1">
            <a:spLocks noChangeArrowheads="1"/>
          </p:cNvSpPr>
          <p:nvPr/>
        </p:nvSpPr>
        <p:spPr bwMode="auto">
          <a:xfrm>
            <a:off x="7061620" y="2357165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7399649" y="3654012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7460312" y="3647878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27"/>
          <p:cNvSpPr txBox="1">
            <a:spLocks noChangeArrowheads="1"/>
          </p:cNvSpPr>
          <p:nvPr/>
        </p:nvSpPr>
        <p:spPr bwMode="auto">
          <a:xfrm>
            <a:off x="7783217" y="3661000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731655" y="4802078"/>
            <a:ext cx="7154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645610" y="4328160"/>
            <a:ext cx="3416010" cy="25398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lphaLcParenR"/>
            </a:pPr>
            <a:r>
              <a:rPr lang="en-US" sz="4000" dirty="0"/>
              <a:t>3</a:t>
            </a:r>
            <a:r>
              <a:rPr lang="en-US" sz="4000" dirty="0" smtClean="0"/>
              <a:t>0 + 50 = 80  </a:t>
            </a:r>
          </a:p>
          <a:p>
            <a:pPr algn="ctr"/>
            <a:r>
              <a:rPr lang="en-US" sz="4000" dirty="0" smtClean="0"/>
              <a:t>   20 + 50 = 70</a:t>
            </a:r>
          </a:p>
          <a:p>
            <a:pPr algn="ctr"/>
            <a:r>
              <a:rPr lang="en-US" sz="4000" dirty="0" smtClean="0"/>
              <a:t>   50 + 10 = 60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239633" y="4693216"/>
            <a:ext cx="680936" cy="465196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239633" y="5158412"/>
            <a:ext cx="778213" cy="62006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283407" y="5910316"/>
            <a:ext cx="593388" cy="52089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3" name="Rounded Rectangle 52"/>
          <p:cNvSpPr/>
          <p:nvPr/>
        </p:nvSpPr>
        <p:spPr>
          <a:xfrm>
            <a:off x="1026640" y="1318786"/>
            <a:ext cx="2183488" cy="559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28 + 41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6794329" y="1373003"/>
            <a:ext cx="2183488" cy="559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+30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6454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41" grpId="0"/>
      <p:bldP spid="43" grpId="0"/>
      <p:bldP spid="44" grpId="0"/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D619-D326-4FBF-ACC8-361132122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240" y="260623"/>
            <a:ext cx="3376749" cy="923744"/>
          </a:xfrm>
        </p:spPr>
        <p:txBody>
          <a:bodyPr>
            <a:noAutofit/>
          </a:bodyPr>
          <a:lstStyle/>
          <a:p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9374" y="1502455"/>
            <a:ext cx="4392613" cy="4312511"/>
            <a:chOff x="79374" y="1502455"/>
            <a:chExt cx="4392613" cy="4312511"/>
          </a:xfrm>
        </p:grpSpPr>
        <p:sp>
          <p:nvSpPr>
            <p:cNvPr id="3" name="AutoShape 7"/>
            <p:cNvSpPr>
              <a:spLocks noChangeArrowheads="1"/>
            </p:cNvSpPr>
            <p:nvPr/>
          </p:nvSpPr>
          <p:spPr bwMode="auto">
            <a:xfrm>
              <a:off x="79374" y="1502455"/>
              <a:ext cx="4392613" cy="431251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vi-VN" altLang="en-US" dirty="0" smtClean="0"/>
            </a:p>
            <a:p>
              <a:endParaRPr lang="vi-VN" altLang="en-US" dirty="0"/>
            </a:p>
            <a:p>
              <a:endParaRPr lang="vi-VN" altLang="en-US" dirty="0" smtClean="0"/>
            </a:p>
            <a:p>
              <a:endParaRPr lang="vi-VN" altLang="en-US" dirty="0"/>
            </a:p>
            <a:p>
              <a:endParaRPr lang="vi-VN" altLang="en-US" dirty="0" smtClean="0"/>
            </a:p>
            <a:p>
              <a:endParaRPr lang="vi-VN" altLang="en-US" dirty="0"/>
            </a:p>
            <a:p>
              <a:endParaRPr lang="vi-VN" altLang="en-US" dirty="0" smtClean="0"/>
            </a:p>
            <a:p>
              <a:endParaRPr lang="vi-VN" altLang="en-US" dirty="0"/>
            </a:p>
            <a:p>
              <a:endParaRPr lang="vi-VN" altLang="en-US" dirty="0" smtClean="0"/>
            </a:p>
            <a:p>
              <a:endParaRPr lang="vi-VN" altLang="en-US" dirty="0"/>
            </a:p>
            <a:p>
              <a:endParaRPr lang="vi-VN" altLang="en-US" dirty="0" smtClean="0"/>
            </a:p>
            <a:p>
              <a:endParaRPr lang="vi-VN" altLang="en-US" dirty="0"/>
            </a:p>
            <a:p>
              <a:r>
                <a:rPr lang="vi-VN" altLang="en-US" dirty="0" smtClean="0"/>
                <a:t>          </a:t>
              </a:r>
              <a:r>
                <a:rPr lang="vi-VN" altLang="en-US" dirty="0" smtClean="0">
                  <a:latin typeface="+mn-lt"/>
                </a:rPr>
                <a:t> </a:t>
              </a:r>
              <a:endPara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8" name="AutoShape 12"/>
            <p:cNvSpPr>
              <a:spLocks noChangeArrowheads="1"/>
            </p:cNvSpPr>
            <p:nvPr/>
          </p:nvSpPr>
          <p:spPr bwMode="auto">
            <a:xfrm>
              <a:off x="145915" y="1614792"/>
              <a:ext cx="4250935" cy="405842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932894" y="2537805"/>
            <a:ext cx="748961" cy="591763"/>
            <a:chOff x="7480496" y="2557837"/>
            <a:chExt cx="748961" cy="591763"/>
          </a:xfrm>
        </p:grpSpPr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7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1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6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948700" y="3101857"/>
            <a:ext cx="638416" cy="584775"/>
            <a:chOff x="7496302" y="3121889"/>
            <a:chExt cx="638416" cy="584775"/>
          </a:xfrm>
        </p:grpSpPr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7720822" y="3121889"/>
              <a:ext cx="41389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3200" b="1" dirty="0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5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aphicFrame>
        <p:nvGraphicFramePr>
          <p:cNvPr id="24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654441"/>
              </p:ext>
            </p:extLst>
          </p:nvPr>
        </p:nvGraphicFramePr>
        <p:xfrm>
          <a:off x="5113220" y="2240257"/>
          <a:ext cx="1979613" cy="3084649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5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 vị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  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Text Box 57"/>
          <p:cNvSpPr txBox="1">
            <a:spLocks noChangeArrowheads="1"/>
          </p:cNvSpPr>
          <p:nvPr/>
        </p:nvSpPr>
        <p:spPr bwMode="auto">
          <a:xfrm>
            <a:off x="5047107" y="3414277"/>
            <a:ext cx="3353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-</a:t>
            </a:r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 flipH="1">
            <a:off x="5500883" y="312188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 flipH="1">
            <a:off x="6418662" y="3121889"/>
            <a:ext cx="5358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+mn-lt"/>
              </a:rPr>
              <a:t>6</a:t>
            </a:r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 flipH="1">
            <a:off x="6406257" y="393833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 flipH="1">
            <a:off x="5446144" y="466526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 flipH="1">
            <a:off x="6397547" y="4681967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Text Box 57"/>
          <p:cNvSpPr txBox="1">
            <a:spLocks noChangeArrowheads="1"/>
          </p:cNvSpPr>
          <p:nvPr/>
        </p:nvSpPr>
        <p:spPr bwMode="auto">
          <a:xfrm>
            <a:off x="7647495" y="2851519"/>
            <a:ext cx="4363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- </a:t>
            </a:r>
            <a:endParaRPr lang="en-US" altLang="en-US" sz="28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7932893" y="3653801"/>
            <a:ext cx="65149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 Box 26"/>
          <p:cNvSpPr txBox="1">
            <a:spLocks noChangeArrowheads="1"/>
          </p:cNvSpPr>
          <p:nvPr/>
        </p:nvSpPr>
        <p:spPr bwMode="auto">
          <a:xfrm>
            <a:off x="7944338" y="3672265"/>
            <a:ext cx="3047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7</a:t>
            </a:r>
            <a:endParaRPr lang="en-US" altLang="en-US" sz="32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63" name="Text Box 27"/>
          <p:cNvSpPr txBox="1">
            <a:spLocks noChangeArrowheads="1"/>
          </p:cNvSpPr>
          <p:nvPr/>
        </p:nvSpPr>
        <p:spPr bwMode="auto">
          <a:xfrm>
            <a:off x="8186276" y="3672265"/>
            <a:ext cx="4138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766062" y="3698165"/>
            <a:ext cx="2859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,viết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766062" y="2611851"/>
            <a:ext cx="34259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cộng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bằng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viết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353393" y="4725981"/>
            <a:ext cx="1667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76 – 5 </a:t>
            </a:r>
            <a:r>
              <a:rPr lang="vi-VN" altLang="en-US" sz="28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 </a:t>
            </a:r>
            <a:r>
              <a:rPr lang="vi-VN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168967" y="4713056"/>
            <a:ext cx="2289892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en-US" sz="28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76 – 5 = 71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4" y="1882110"/>
            <a:ext cx="521444" cy="123078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67" y="1891100"/>
            <a:ext cx="521444" cy="123078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663" y="1891100"/>
            <a:ext cx="521444" cy="123078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886" y="1887821"/>
            <a:ext cx="521444" cy="123078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471" y="1858116"/>
            <a:ext cx="521444" cy="123078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35" y="3302917"/>
            <a:ext cx="521444" cy="123078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67" y="3302222"/>
            <a:ext cx="521444" cy="123078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187115" y="3333649"/>
            <a:ext cx="1781445" cy="1060407"/>
            <a:chOff x="2187115" y="3333649"/>
            <a:chExt cx="1781445" cy="1060407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3734" y="3349212"/>
              <a:ext cx="247111" cy="1019317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115" y="3339961"/>
              <a:ext cx="247111" cy="1019317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7282" y="3333649"/>
              <a:ext cx="247111" cy="1019317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0230" y="3333649"/>
              <a:ext cx="247111" cy="1019317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0768" y="3352800"/>
              <a:ext cx="258227" cy="1019317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1449" y="3374739"/>
              <a:ext cx="247111" cy="1019317"/>
            </a:xfrm>
            <a:prstGeom prst="rect">
              <a:avLst/>
            </a:prstGeom>
          </p:spPr>
        </p:pic>
      </p:grpSp>
      <p:cxnSp>
        <p:nvCxnSpPr>
          <p:cNvPr id="14" name="Straight Connector 13"/>
          <p:cNvCxnSpPr/>
          <p:nvPr/>
        </p:nvCxnSpPr>
        <p:spPr>
          <a:xfrm flipH="1">
            <a:off x="3721449" y="3658710"/>
            <a:ext cx="245665" cy="3105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3387389" y="3688012"/>
            <a:ext cx="245665" cy="3105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037440" y="3681424"/>
            <a:ext cx="245665" cy="3105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2482155" y="3684237"/>
            <a:ext cx="245665" cy="3105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2774732" y="3706664"/>
            <a:ext cx="245665" cy="3105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4" t="32914" r="30284" b="63574"/>
          <a:stretch/>
        </p:blipFill>
        <p:spPr>
          <a:xfrm>
            <a:off x="5136967" y="2256281"/>
            <a:ext cx="1945152" cy="790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5524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3" grpId="0"/>
      <p:bldP spid="34" grpId="0"/>
      <p:bldP spid="36" grpId="0"/>
      <p:bldP spid="37" grpId="0"/>
      <p:bldP spid="38" grpId="0"/>
      <p:bldP spid="59" grpId="0"/>
      <p:bldP spid="62" grpId="0"/>
      <p:bldP spid="63" grpId="0"/>
      <p:bldP spid="65" grpId="0"/>
      <p:bldP spid="64" grpId="0"/>
      <p:bldP spid="69" grpId="0"/>
      <p:bldP spid="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D619-D326-4FBF-ACC8-361132122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240" y="260623"/>
            <a:ext cx="3376749" cy="923744"/>
          </a:xfrm>
        </p:spPr>
        <p:txBody>
          <a:bodyPr>
            <a:noAutofit/>
          </a:bodyPr>
          <a:lstStyle/>
          <a:p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179561" y="1517577"/>
            <a:ext cx="4392613" cy="4312511"/>
          </a:xfrm>
          <a:prstGeom prst="roundRect">
            <a:avLst>
              <a:gd name="adj" fmla="val 16667"/>
            </a:avLst>
          </a:prstGeom>
          <a:solidFill>
            <a:srgbClr val="DFE7F5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vi-VN" altLang="en-US" dirty="0" smtClean="0"/>
          </a:p>
          <a:p>
            <a:endParaRPr lang="vi-VN" altLang="en-US" dirty="0"/>
          </a:p>
          <a:p>
            <a:endParaRPr lang="vi-VN" altLang="en-US" dirty="0" smtClean="0"/>
          </a:p>
          <a:p>
            <a:endParaRPr lang="vi-VN" altLang="en-US" dirty="0"/>
          </a:p>
          <a:p>
            <a:endParaRPr lang="vi-VN" altLang="en-US" dirty="0" smtClean="0"/>
          </a:p>
          <a:p>
            <a:endParaRPr lang="vi-VN" altLang="en-US" dirty="0"/>
          </a:p>
          <a:p>
            <a:endParaRPr lang="vi-VN" altLang="en-US" dirty="0" smtClean="0"/>
          </a:p>
          <a:p>
            <a:endParaRPr lang="vi-VN" altLang="en-US" dirty="0"/>
          </a:p>
          <a:p>
            <a:endParaRPr lang="vi-VN" altLang="en-US" dirty="0" smtClean="0"/>
          </a:p>
          <a:p>
            <a:endParaRPr lang="vi-VN" altLang="en-US" dirty="0"/>
          </a:p>
          <a:p>
            <a:endParaRPr lang="vi-VN" altLang="en-US" dirty="0" smtClean="0"/>
          </a:p>
          <a:p>
            <a:endParaRPr lang="vi-VN" altLang="en-US" dirty="0"/>
          </a:p>
          <a:p>
            <a:r>
              <a:rPr lang="vi-VN" altLang="en-US" dirty="0" smtClean="0"/>
              <a:t>          </a:t>
            </a:r>
            <a:r>
              <a:rPr lang="vi-VN" altLang="en-US" dirty="0" smtClean="0">
                <a:latin typeface="+mn-lt"/>
              </a:rPr>
              <a:t> 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7909030" y="2716679"/>
            <a:ext cx="748961" cy="591763"/>
            <a:chOff x="7480496" y="2557837"/>
            <a:chExt cx="748961" cy="591763"/>
          </a:xfrm>
        </p:grpSpPr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3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1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4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924836" y="3280731"/>
            <a:ext cx="638416" cy="584775"/>
            <a:chOff x="7496302" y="3121889"/>
            <a:chExt cx="638416" cy="584775"/>
          </a:xfrm>
        </p:grpSpPr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7720822" y="3121889"/>
              <a:ext cx="41389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4</a:t>
              </a:r>
            </a:p>
          </p:txBody>
        </p:sp>
      </p:grpSp>
      <p:graphicFrame>
        <p:nvGraphicFramePr>
          <p:cNvPr id="24" name="Group 56"/>
          <p:cNvGraphicFramePr>
            <a:graphicFrameLocks noGrp="1"/>
          </p:cNvGraphicFramePr>
          <p:nvPr/>
        </p:nvGraphicFramePr>
        <p:xfrm>
          <a:off x="5104008" y="2238099"/>
          <a:ext cx="1979613" cy="3084649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5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 vị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  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Text Box 57"/>
          <p:cNvSpPr txBox="1">
            <a:spLocks noChangeArrowheads="1"/>
          </p:cNvSpPr>
          <p:nvPr/>
        </p:nvSpPr>
        <p:spPr bwMode="auto">
          <a:xfrm>
            <a:off x="5047107" y="3414277"/>
            <a:ext cx="3353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-</a:t>
            </a:r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 flipH="1">
            <a:off x="5500883" y="312188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 flipH="1">
            <a:off x="6418662" y="3121889"/>
            <a:ext cx="5358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+mn-lt"/>
              </a:rPr>
              <a:t>4</a:t>
            </a:r>
            <a:endParaRPr lang="en-US" alt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 flipH="1">
            <a:off x="6406257" y="393833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 flipH="1">
            <a:off x="5446144" y="466526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 flipH="1">
            <a:off x="6397547" y="4681967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9" name="Text Box 57"/>
          <p:cNvSpPr txBox="1">
            <a:spLocks noChangeArrowheads="1"/>
          </p:cNvSpPr>
          <p:nvPr/>
        </p:nvSpPr>
        <p:spPr bwMode="auto">
          <a:xfrm flipH="1">
            <a:off x="7718396" y="3047027"/>
            <a:ext cx="1275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- </a:t>
            </a:r>
            <a:endParaRPr lang="en-US" altLang="en-US" sz="28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7909029" y="3832675"/>
            <a:ext cx="65149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 Box 26"/>
          <p:cNvSpPr txBox="1">
            <a:spLocks noChangeArrowheads="1"/>
          </p:cNvSpPr>
          <p:nvPr/>
        </p:nvSpPr>
        <p:spPr bwMode="auto">
          <a:xfrm>
            <a:off x="7920474" y="3851139"/>
            <a:ext cx="3047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3</a:t>
            </a:r>
            <a:endParaRPr lang="en-US" altLang="en-US" sz="32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63" name="Text Box 27"/>
          <p:cNvSpPr txBox="1">
            <a:spLocks noChangeArrowheads="1"/>
          </p:cNvSpPr>
          <p:nvPr/>
        </p:nvSpPr>
        <p:spPr bwMode="auto">
          <a:xfrm>
            <a:off x="8162412" y="3851139"/>
            <a:ext cx="4138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918172" y="3832675"/>
            <a:ext cx="2464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906505" y="2687155"/>
            <a:ext cx="31053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bằng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viết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294296" y="4799528"/>
            <a:ext cx="18934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34 – 4 </a:t>
            </a:r>
            <a:r>
              <a:rPr lang="vi-VN" altLang="en-US" sz="28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 ?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196218" y="4768103"/>
            <a:ext cx="2289892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en-US" sz="28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34 - 4 = 30 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193797" y="2069909"/>
            <a:ext cx="1322811" cy="1119870"/>
            <a:chOff x="8974686" y="973495"/>
            <a:chExt cx="1573978" cy="1452864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350" y="1897313"/>
              <a:ext cx="529046" cy="529046"/>
            </a:xfrm>
            <a:prstGeom prst="rect">
              <a:avLst/>
            </a:prstGeom>
          </p:spPr>
        </p:pic>
        <p:grpSp>
          <p:nvGrpSpPr>
            <p:cNvPr id="86" name="Group 85"/>
            <p:cNvGrpSpPr/>
            <p:nvPr/>
          </p:nvGrpSpPr>
          <p:grpSpPr>
            <a:xfrm>
              <a:off x="8974686" y="973495"/>
              <a:ext cx="1381327" cy="1452864"/>
              <a:chOff x="10015085" y="1480489"/>
              <a:chExt cx="1381327" cy="1452864"/>
            </a:xfrm>
          </p:grpSpPr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02818" y="148048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78793" y="175600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1803210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67366" y="2052582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33603" y="208207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87507" y="208813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15085" y="2404307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2388064"/>
                <a:ext cx="529046" cy="529046"/>
              </a:xfrm>
              <a:prstGeom prst="rect">
                <a:avLst/>
              </a:prstGeom>
            </p:spPr>
          </p:pic>
        </p:grpSp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9618" y="1867816"/>
              <a:ext cx="529046" cy="529046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1513005" y="2067612"/>
            <a:ext cx="1317845" cy="1119870"/>
            <a:chOff x="8974686" y="973495"/>
            <a:chExt cx="1573978" cy="1452864"/>
          </a:xfrm>
        </p:grpSpPr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350" y="1897313"/>
              <a:ext cx="529046" cy="529046"/>
            </a:xfrm>
            <a:prstGeom prst="rect">
              <a:avLst/>
            </a:prstGeom>
          </p:spPr>
        </p:pic>
        <p:grpSp>
          <p:nvGrpSpPr>
            <p:cNvPr id="98" name="Group 97"/>
            <p:cNvGrpSpPr/>
            <p:nvPr/>
          </p:nvGrpSpPr>
          <p:grpSpPr>
            <a:xfrm>
              <a:off x="8974686" y="973495"/>
              <a:ext cx="1381327" cy="1452864"/>
              <a:chOff x="10015085" y="1480489"/>
              <a:chExt cx="1381327" cy="1452864"/>
            </a:xfrm>
          </p:grpSpPr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02818" y="148048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78793" y="175600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1803210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67367" y="2063880"/>
                <a:ext cx="529045" cy="529047"/>
              </a:xfrm>
              <a:prstGeom prst="rect">
                <a:avLst/>
              </a:prstGeom>
            </p:spPr>
          </p:pic>
          <p:pic>
            <p:nvPicPr>
              <p:cNvPr id="104" name="Picture 103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33603" y="208207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87507" y="208813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15085" y="2404307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7" name="Picture 106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2388064"/>
                <a:ext cx="529046" cy="529046"/>
              </a:xfrm>
              <a:prstGeom prst="rect">
                <a:avLst/>
              </a:prstGeom>
            </p:spPr>
          </p:pic>
        </p:grpSp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9618" y="1867816"/>
              <a:ext cx="529046" cy="529046"/>
            </a:xfrm>
            <a:prstGeom prst="rect">
              <a:avLst/>
            </a:prstGeom>
          </p:spPr>
        </p:pic>
      </p:grpSp>
      <p:grpSp>
        <p:nvGrpSpPr>
          <p:cNvPr id="108" name="Group 107"/>
          <p:cNvGrpSpPr/>
          <p:nvPr/>
        </p:nvGrpSpPr>
        <p:grpSpPr>
          <a:xfrm>
            <a:off x="1322382" y="3706664"/>
            <a:ext cx="1555882" cy="429925"/>
            <a:chOff x="2666179" y="2730198"/>
            <a:chExt cx="1555882" cy="429925"/>
          </a:xfrm>
        </p:grpSpPr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6179" y="2730198"/>
              <a:ext cx="511700" cy="407790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6975" y="2737694"/>
              <a:ext cx="511700" cy="407790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8668" y="2745190"/>
              <a:ext cx="511700" cy="407790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0361" y="2752333"/>
              <a:ext cx="511700" cy="407790"/>
            </a:xfrm>
            <a:prstGeom prst="rect">
              <a:avLst/>
            </a:prstGeom>
          </p:spPr>
        </p:pic>
      </p:grpSp>
      <p:grpSp>
        <p:nvGrpSpPr>
          <p:cNvPr id="113" name="Group 112"/>
          <p:cNvGrpSpPr/>
          <p:nvPr/>
        </p:nvGrpSpPr>
        <p:grpSpPr>
          <a:xfrm>
            <a:off x="2930912" y="2067075"/>
            <a:ext cx="1317845" cy="1119870"/>
            <a:chOff x="8974686" y="973495"/>
            <a:chExt cx="1573978" cy="1452864"/>
          </a:xfrm>
        </p:grpSpPr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350" y="1897313"/>
              <a:ext cx="529046" cy="529046"/>
            </a:xfrm>
            <a:prstGeom prst="rect">
              <a:avLst/>
            </a:prstGeom>
          </p:spPr>
        </p:pic>
        <p:grpSp>
          <p:nvGrpSpPr>
            <p:cNvPr id="115" name="Group 114"/>
            <p:cNvGrpSpPr/>
            <p:nvPr/>
          </p:nvGrpSpPr>
          <p:grpSpPr>
            <a:xfrm>
              <a:off x="8974686" y="973495"/>
              <a:ext cx="1381327" cy="1452864"/>
              <a:chOff x="10015085" y="1480489"/>
              <a:chExt cx="1381327" cy="1452864"/>
            </a:xfrm>
          </p:grpSpPr>
          <p:pic>
            <p:nvPicPr>
              <p:cNvPr id="117" name="Picture 116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02818" y="148048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78793" y="175600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19" name="Picture 118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1803210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20" name="Picture 119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67367" y="2063880"/>
                <a:ext cx="529045" cy="529047"/>
              </a:xfrm>
              <a:prstGeom prst="rect">
                <a:avLst/>
              </a:prstGeom>
            </p:spPr>
          </p:pic>
          <p:pic>
            <p:nvPicPr>
              <p:cNvPr id="121" name="Picture 120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33603" y="208207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22" name="Picture 121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87507" y="208813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15085" y="2404307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2388064"/>
                <a:ext cx="529046" cy="529046"/>
              </a:xfrm>
              <a:prstGeom prst="rect">
                <a:avLst/>
              </a:prstGeom>
            </p:spPr>
          </p:pic>
        </p:grpSp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9618" y="1867816"/>
              <a:ext cx="529046" cy="529046"/>
            </a:xfrm>
            <a:prstGeom prst="rect">
              <a:avLst/>
            </a:prstGeom>
          </p:spPr>
        </p:pic>
      </p:grpSp>
      <p:pic>
        <p:nvPicPr>
          <p:cNvPr id="125" name="Picture 1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4" t="32914" r="30284" b="63574"/>
          <a:stretch/>
        </p:blipFill>
        <p:spPr>
          <a:xfrm>
            <a:off x="5136967" y="2256281"/>
            <a:ext cx="1945152" cy="790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26" name="Straight Connector 125"/>
          <p:cNvCxnSpPr/>
          <p:nvPr/>
        </p:nvCxnSpPr>
        <p:spPr>
          <a:xfrm flipH="1">
            <a:off x="2456863" y="3779842"/>
            <a:ext cx="325423" cy="36235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2134315" y="3767089"/>
            <a:ext cx="320367" cy="36950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>
            <a:off x="1821081" y="3721656"/>
            <a:ext cx="237667" cy="391567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>
            <a:off x="1380096" y="3726776"/>
            <a:ext cx="338496" cy="381325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67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/>
      <p:bldP spid="33" grpId="0"/>
      <p:bldP spid="34" grpId="0"/>
      <p:bldP spid="36" grpId="0"/>
      <p:bldP spid="37" grpId="0"/>
      <p:bldP spid="38" grpId="0"/>
      <p:bldP spid="59" grpId="0"/>
      <p:bldP spid="62" grpId="0"/>
      <p:bldP spid="63" grpId="0"/>
      <p:bldP spid="65" grpId="0"/>
      <p:bldP spid="64" grpId="0"/>
      <p:bldP spid="69" grpId="0"/>
      <p:bldP spid="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700088"/>
            <a:ext cx="7529513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9" y="2586039"/>
            <a:ext cx="44862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/>
              <a:t>GIẢI LAO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1237FE-F700-4CD3-8D67-0C5BE1C13BEF}"/>
              </a:ext>
            </a:extLst>
          </p:cNvPr>
          <p:cNvSpPr txBox="1"/>
          <p:nvPr/>
        </p:nvSpPr>
        <p:spPr>
          <a:xfrm>
            <a:off x="2044446" y="96442"/>
            <a:ext cx="7501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>
                <a:cs typeface="Times New Roman" panose="02020603050405020304" pitchFamily="18" charset="0"/>
              </a:rPr>
              <a:t>          </a:t>
            </a:r>
            <a:r>
              <a:rPr lang="en-US" sz="6000" dirty="0" err="1" smtClean="0">
                <a:cs typeface="Times New Roman" panose="02020603050405020304" pitchFamily="18" charset="0"/>
              </a:rPr>
              <a:t>Thực</a:t>
            </a:r>
            <a:r>
              <a:rPr lang="en-US" sz="6000" dirty="0" smtClean="0"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cs typeface="Times New Roman" panose="02020603050405020304" pitchFamily="18" charset="0"/>
              </a:rPr>
              <a:t>hành</a:t>
            </a:r>
            <a:endParaRPr lang="en-US" sz="6000" dirty="0">
              <a:cs typeface="Times New Roman" panose="02020603050405020304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48996" y="1365916"/>
            <a:ext cx="37216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Bài 1.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Tính</a:t>
            </a:r>
            <a:r>
              <a:rPr lang="en-US" altLang="en-US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87697" y="2360432"/>
            <a:ext cx="9906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24167" y="2408333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635297" y="4036832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4297" y="2893832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566967" y="2789333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2909867" y="4079589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994983" y="4084733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113833" y="4089051"/>
            <a:ext cx="457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809033" y="4081177"/>
            <a:ext cx="457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429801" y="2360432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vi-VN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972601" y="2741432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5277401" y="4036832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429801" y="4036832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7971071" y="2404777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7513871" y="2785777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7818671" y="4081177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7971071" y="4081177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0155806" y="2404777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9698606" y="2785777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>
            <a:off x="10003406" y="4081177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10117706" y="4189127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260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2" grpId="0"/>
      <p:bldP spid="23" grpId="0"/>
      <p:bldP spid="24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1237FE-F700-4CD3-8D67-0C5BE1C13BEF}"/>
              </a:ext>
            </a:extLst>
          </p:cNvPr>
          <p:cNvSpPr txBox="1"/>
          <p:nvPr/>
        </p:nvSpPr>
        <p:spPr>
          <a:xfrm>
            <a:off x="2111829" y="410548"/>
            <a:ext cx="7501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>
                <a:cs typeface="Times New Roman" panose="02020603050405020304" pitchFamily="18" charset="0"/>
              </a:rPr>
              <a:t>          </a:t>
            </a:r>
            <a:r>
              <a:rPr lang="en-US" sz="6000" dirty="0" err="1" smtClean="0">
                <a:cs typeface="Times New Roman" panose="02020603050405020304" pitchFamily="18" charset="0"/>
              </a:rPr>
              <a:t>Thực</a:t>
            </a:r>
            <a:r>
              <a:rPr lang="en-US" sz="6000" dirty="0" smtClean="0"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cs typeface="Times New Roman" panose="02020603050405020304" pitchFamily="18" charset="0"/>
              </a:rPr>
              <a:t>hành</a:t>
            </a:r>
            <a:endParaRPr lang="en-US" sz="6000" dirty="0">
              <a:cs typeface="Times New Roman" panose="02020603050405020304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48996" y="1374836"/>
            <a:ext cx="7154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2. Đặt tính rồi tính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02380" y="2923899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345180" y="3304899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3688080" y="4595155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02380" y="4600299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208014" y="2875998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750814" y="3256998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6055614" y="4552398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208014" y="4552398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8749284" y="2920343"/>
            <a:ext cx="12954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8292084" y="3301343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8596884" y="4596743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3" name="Group 22"/>
          <p:cNvGrpSpPr/>
          <p:nvPr/>
        </p:nvGrpSpPr>
        <p:grpSpPr>
          <a:xfrm>
            <a:off x="1409979" y="2876652"/>
            <a:ext cx="935104" cy="776429"/>
            <a:chOff x="7480496" y="2557837"/>
            <a:chExt cx="748961" cy="776429"/>
          </a:xfrm>
        </p:grpSpPr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75091" y="3892486"/>
            <a:ext cx="822280" cy="780855"/>
            <a:chOff x="7496302" y="3110475"/>
            <a:chExt cx="822280" cy="780855"/>
          </a:xfrm>
        </p:grpSpPr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29" name="Text Box 57"/>
          <p:cNvSpPr txBox="1">
            <a:spLocks noChangeArrowheads="1"/>
          </p:cNvSpPr>
          <p:nvPr/>
        </p:nvSpPr>
        <p:spPr bwMode="auto">
          <a:xfrm>
            <a:off x="969563" y="3272786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1307592" y="4569633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1368255" y="4563499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691160" y="4576621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8711184" y="4600299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69563" y="2125959"/>
            <a:ext cx="1814323" cy="559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18 - 5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345180" y="2189519"/>
            <a:ext cx="1814323" cy="559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46 - 4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750814" y="2210132"/>
            <a:ext cx="1814323" cy="559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75 - 3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230361" y="2189519"/>
            <a:ext cx="1814323" cy="559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99 - 9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3786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2" grpId="0"/>
      <p:bldP spid="15" grpId="0"/>
      <p:bldP spid="16" grpId="0"/>
      <p:bldP spid="18" grpId="0"/>
      <p:bldP spid="19" grpId="0"/>
      <p:bldP spid="20" grpId="0"/>
      <p:bldP spid="29" grpId="0"/>
      <p:bldP spid="31" grpId="0"/>
      <p:bldP spid="32" grpId="0"/>
      <p:bldP spid="34" grpId="0"/>
      <p:bldP spid="7" grpId="0" animBg="1"/>
      <p:bldP spid="33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1237FE-F700-4CD3-8D67-0C5BE1C13BEF}"/>
              </a:ext>
            </a:extLst>
          </p:cNvPr>
          <p:cNvSpPr txBox="1"/>
          <p:nvPr/>
        </p:nvSpPr>
        <p:spPr>
          <a:xfrm>
            <a:off x="2111829" y="410548"/>
            <a:ext cx="7501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>
                <a:cs typeface="Times New Roman" panose="02020603050405020304" pitchFamily="18" charset="0"/>
              </a:rPr>
              <a:t>          </a:t>
            </a:r>
            <a:r>
              <a:rPr lang="en-US" sz="6000" dirty="0" err="1" smtClean="0">
                <a:cs typeface="Times New Roman" panose="02020603050405020304" pitchFamily="18" charset="0"/>
              </a:rPr>
              <a:t>Thực</a:t>
            </a:r>
            <a:r>
              <a:rPr lang="en-US" sz="6000" dirty="0" smtClean="0"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cs typeface="Times New Roman" panose="02020603050405020304" pitchFamily="18" charset="0"/>
              </a:rPr>
              <a:t>hành</a:t>
            </a:r>
            <a:endParaRPr lang="en-US" sz="6000" dirty="0">
              <a:cs typeface="Times New Roman" panose="02020603050405020304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48996" y="1374836"/>
            <a:ext cx="7154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3. Tìm chỗ đỗ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9" t="42286" r="8102" b="29524"/>
          <a:stretch/>
        </p:blipFill>
        <p:spPr>
          <a:xfrm>
            <a:off x="1245324" y="2551208"/>
            <a:ext cx="8813075" cy="37625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589417" y="3344091"/>
            <a:ext cx="2577737" cy="10883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589417" y="3666309"/>
            <a:ext cx="2577737" cy="204216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974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DDAE6353-938F-4C53-B5E1-0F5595E587B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B68A5AE1-99C1-41FA-AFAB-4C5CB90654C0}"/>
  <p:tag name="ISPRING_CUSTOM_TIMING_USED" val="1"/>
  <p:tag name="ISPRING_PLAYER_LAYOUT_TYPE" val="Full"/>
  <p:tag name="GENSWF_SLIDE_TITLE" val="CHÀO TẠM BIỆT"/>
  <p:tag name="GENSWF_ADVANCE_TIME" val="360.929"/>
  <p:tag name="ISPRING_SLIDE_ID_2" val="{BA8CF360-01C9-45C1-8B88-BDF8F12F771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122C7E-7D84-4D7B-8FA9-7A5437FCCD52}&quot;/&gt;&lt;isInvalidForFieldText val=&quot;0&quot;/&gt;&lt;Image&gt;&lt;filename val=&quot;C:\Users\Truc\AppData\Local\Temp\PR\data\asimages\{35122C7E-7D84-4D7B-8FA9-7A5437FCCD52}_60.png&quot;/&gt;&lt;left val=&quot;305&quot;/&gt;&lt;top val=&quot;0&quot;/&gt;&lt;width val=&quot;377&quot;/&gt;&lt;height val=&quot;124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334</Words>
  <Application>Microsoft Office PowerPoint</Application>
  <PresentationFormat>Widescreen</PresentationFormat>
  <Paragraphs>164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.VnAvant</vt:lpstr>
      <vt:lpstr>Arial</vt:lpstr>
      <vt:lpstr>Calibri</vt:lpstr>
      <vt:lpstr>Calibri Light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   Khám phá</vt:lpstr>
      <vt:lpstr>   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MyPC</cp:lastModifiedBy>
  <cp:revision>105</cp:revision>
  <dcterms:created xsi:type="dcterms:W3CDTF">2020-08-16T02:02:21Z</dcterms:created>
  <dcterms:modified xsi:type="dcterms:W3CDTF">2022-03-20T10:34:56Z</dcterms:modified>
</cp:coreProperties>
</file>