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88" r:id="rId7"/>
    <p:sldId id="266" r:id="rId8"/>
    <p:sldId id="277" r:id="rId9"/>
    <p:sldId id="294" r:id="rId10"/>
    <p:sldId id="295" r:id="rId11"/>
    <p:sldId id="296" r:id="rId12"/>
    <p:sldId id="306" r:id="rId13"/>
    <p:sldId id="267" r:id="rId14"/>
    <p:sldId id="279" r:id="rId15"/>
    <p:sldId id="307" r:id="rId16"/>
    <p:sldId id="308" r:id="rId17"/>
    <p:sldId id="269" r:id="rId18"/>
    <p:sldId id="309" r:id="rId19"/>
    <p:sldId id="310" r:id="rId20"/>
    <p:sldId id="270" r:id="rId21"/>
    <p:sldId id="293" r:id="rId22"/>
    <p:sldId id="274" r:id="rId23"/>
    <p:sldId id="311" r:id="rId24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6"/>
    </p:embeddedFont>
    <p:embeddedFont>
      <p:font typeface="Arial-Rounded" panose="020B0500000000000000" charset="-93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FPOP1-W9" panose="020B0604020202020204" charset="-128"/>
      <p:regular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66"/>
            <p14:sldId id="277"/>
            <p14:sldId id="294"/>
            <p14:sldId id="295"/>
            <p14:sldId id="296"/>
            <p14:sldId id="306"/>
          </p14:sldIdLst>
        </p14:section>
        <p14:section name="Tiết 2" id="{47239A1A-9B72-4DA5-96A7-F8786F163078}">
          <p14:sldIdLst>
            <p14:sldId id="267"/>
            <p14:sldId id="279"/>
            <p14:sldId id="307"/>
            <p14:sldId id="308"/>
          </p14:sldIdLst>
        </p14:section>
        <p14:section name="Tiết 3" id="{8DB3B22B-32B6-4C3F-838D-DF98A9DBE4B7}">
          <p14:sldIdLst>
            <p14:sldId id="269"/>
            <p14:sldId id="309"/>
            <p14:sldId id="310"/>
            <p14:sldId id="270"/>
            <p14:sldId id="293"/>
          </p14:sldIdLst>
        </p14:section>
        <p14:section name="Tiết 4" id="{30D029CA-39C5-4833-936C-43C5EF842993}">
          <p14:sldIdLst>
            <p14:sldId id="274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56636"/>
    <a:srgbClr val="F14420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1912" autoAdjust="0"/>
    <p:restoredTop sz="86364" autoAdjust="0"/>
  </p:normalViewPr>
  <p:slideViewPr>
    <p:cSldViewPr snapToGrid="0">
      <p:cViewPr varScale="1">
        <p:scale>
          <a:sx n="84" d="100"/>
          <a:sy n="84" d="100"/>
        </p:scale>
        <p:origin x="738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6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2022/2/27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4" y="2783096"/>
            <a:ext cx="4891664" cy="742950"/>
            <a:chOff x="2281391" y="2727523"/>
            <a:chExt cx="4891664" cy="742950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81391" y="275030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00254" y="278313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042492" y="1954535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4687821" y="39578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1593984" y="1214164"/>
            <a:ext cx="6118785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20" y="666438"/>
            <a:ext cx="807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Những trò chơi nào được nói trong bài?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682" y="3623461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hảy dây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848" y="3655303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đá cầu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68" y="1464746"/>
            <a:ext cx="2579853" cy="171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79" y="1569493"/>
            <a:ext cx="2510833" cy="194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666438"/>
            <a:ext cx="850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 từ ngữ nào cho biết các bạn chơi trò chơi rất giỏi 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077" y="1583113"/>
            <a:ext cx="2031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hịp nhàng</a:t>
            </a:r>
            <a:endParaRPr lang="vi-VN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4220" y="2053987"/>
            <a:ext cx="276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EF2A1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smtClean="0">
                <a:solidFill>
                  <a:srgbClr val="EF2A19"/>
                </a:solidFill>
                <a:latin typeface="Times New Roman" pitchFamily="18" charset="0"/>
                <a:cs typeface="Times New Roman" pitchFamily="18" charset="0"/>
              </a:rPr>
              <a:t>òng quay đều</a:t>
            </a:r>
            <a:endParaRPr lang="vi-VN" sz="2800">
              <a:solidFill>
                <a:srgbClr val="EF2A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6620" y="2577207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ay vun vút</a:t>
            </a:r>
            <a:endParaRPr lang="vi-VN" sz="28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1261" y="3061755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óc rất tài</a:t>
            </a:r>
            <a:endParaRPr lang="vi-VN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9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0" y="2085805"/>
            <a:ext cx="603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ra chơi của các bạn như thế nào?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6628" y="1049830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62698" y="29947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177" y="1030324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384" y="29947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726" y="1077126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4430989" y="1815154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4748530" y="3101915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4900930" y="3779548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910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6628" y="1049830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62698" y="29947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177" y="1030324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384" y="29947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726" y="1077126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0989" y="1815154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8530" y="3101915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00930" y="3779548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6812" y="348008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4537" y="420382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681" y="149554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0930" y="2253078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2630" y="113898"/>
            <a:ext cx="3944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tên trò chơi</a:t>
            </a:r>
            <a:endParaRPr lang="en-US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50" y="1064374"/>
            <a:ext cx="1760071" cy="101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7256"/>
            <a:ext cx="2112630" cy="114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hơi chuyề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86" y="1049721"/>
            <a:ext cx="1856096" cy="10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ướng dẫn cách chơi Trốn tì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36" y="1062030"/>
            <a:ext cx="1627275" cy="10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8141" y="2225509"/>
            <a:ext cx="155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Rồng rắn lên mây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605968" y="2179343"/>
            <a:ext cx="130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Cướp cờ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876917" y="2179343"/>
            <a:ext cx="1355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 chuyền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7114136" y="2205204"/>
            <a:ext cx="1706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 tìm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0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1" y="545911"/>
            <a:ext cx="3729322" cy="428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388" y="1842448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quan sát và cho biết tranh vẽ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giờ ra chơi, em và các bạn làm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cảm thấy thế nào khi ra chơi?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446" y="277277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 ( Nguyễn Lãm Thắng)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9175" y="3170155"/>
            <a:ext cx="1472408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6242646" y="1224332"/>
            <a:ext cx="1195383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3" grpId="0"/>
      <p:bldP spid="15" grpId="0"/>
      <p:bldP spid="16" grpId="0"/>
      <p:bldP spid="17" grpId="0"/>
      <p:bldP spid="19" grpId="0" animBg="1"/>
      <p:bldP spid="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198" y="1580740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hịp nhàng: rất đều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8198" y="2528290"/>
            <a:ext cx="3353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un vút: rất nhanh.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967" y="204716"/>
            <a:ext cx="81547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dòng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1910705" y="171961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7695" y="2199559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3200" b="1" smtClean="0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4970129" y="173553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7119" y="221547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sz="3200" b="1" smtClean="0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3671248" y="2456604"/>
            <a:ext cx="1241947" cy="28660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7" y="275391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( Nguyễn Lãm Thắng)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6352" y="1193412"/>
            <a:ext cx="736204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2171" y="1950022"/>
            <a:ext cx="652284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5408" y="280006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2995104" y="355297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6939319" y="87345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6980262" y="160369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995104" y="3991307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7047090" y="317455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2942784" y="317469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6994631" y="3931503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44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6" grpId="0" animBg="1"/>
      <p:bldP spid="18" grpId="0" animBg="1"/>
      <p:bldP spid="20" grpId="0" animBg="1"/>
      <p:bldP spid="21" grpId="0" animBg="1"/>
      <p:bldP spid="7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505</Words>
  <Application>Microsoft Office PowerPoint</Application>
  <PresentationFormat>On-screen Show (16:9)</PresentationFormat>
  <Paragraphs>122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宋体</vt:lpstr>
      <vt:lpstr>Arial-Rounded</vt:lpstr>
      <vt:lpstr>Calibri</vt:lpstr>
      <vt:lpstr>DFPOP1-W9</vt:lpstr>
      <vt:lpstr>华康少女文字W5</vt:lpstr>
      <vt:lpstr>Arial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MyPC</cp:lastModifiedBy>
  <cp:revision>67</cp:revision>
  <dcterms:created xsi:type="dcterms:W3CDTF">2020-08-13T09:19:08Z</dcterms:created>
  <dcterms:modified xsi:type="dcterms:W3CDTF">2022-02-27T13:17:05Z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