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70" r:id="rId2"/>
    <p:sldId id="471" r:id="rId3"/>
    <p:sldId id="474" r:id="rId4"/>
    <p:sldId id="475" r:id="rId5"/>
    <p:sldId id="472" r:id="rId6"/>
    <p:sldId id="352" r:id="rId7"/>
    <p:sldId id="480" r:id="rId8"/>
    <p:sldId id="481" r:id="rId9"/>
    <p:sldId id="483" r:id="rId10"/>
  </p:sldIdLst>
  <p:sldSz cx="12190413" cy="6859588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0"/>
          </p14:sldIdLst>
        </p14:section>
        <p14:section name="Tiết 1" id="{FBC02EA0-DF79-4F08-BB07-9058E4B5C966}">
          <p14:sldIdLst>
            <p14:sldId id="471"/>
            <p14:sldId id="474"/>
            <p14:sldId id="475"/>
          </p14:sldIdLst>
        </p14:section>
        <p14:section name="Tiết 2" id="{AA08372D-51DF-4663-9A14-0BC2B43C8FF9}">
          <p14:sldIdLst>
            <p14:sldId id="472"/>
            <p14:sldId id="352"/>
            <p14:sldId id="480"/>
            <p14:sldId id="481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1" autoAdjust="0"/>
    <p:restoredTop sz="97778" autoAdjust="0"/>
  </p:normalViewPr>
  <p:slideViewPr>
    <p:cSldViewPr snapToGrid="0" showGuides="1">
      <p:cViewPr varScale="1">
        <p:scale>
          <a:sx n="69" d="100"/>
          <a:sy n="69" d="100"/>
        </p:scale>
        <p:origin x="480" y="7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14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25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83" y="4176041"/>
            <a:ext cx="2493548" cy="216307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4189223" y="1769546"/>
            <a:ext cx="5853097" cy="1573148"/>
            <a:chOff x="4267170" y="1692717"/>
            <a:chExt cx="3577098" cy="1573148"/>
          </a:xfrm>
        </p:grpSpPr>
        <p:sp>
          <p:nvSpPr>
            <p:cNvPr id="21" name="18">
              <a:extLst>
                <a:ext uri="{FF2B5EF4-FFF2-40B4-BE49-F238E27FC236}">
                  <a16:creationId xmlns:a16="http://schemas.microsoft.com/office/drawing/2014/main" id="{D2FA2529-9F26-461A-A62A-9DA8F1E8377D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67170" y="1788537"/>
              <a:ext cx="2443858" cy="1477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600" dirty="0" err="1">
                  <a:solidFill>
                    <a:srgbClr val="6DC1B5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Ôn</a:t>
              </a:r>
              <a:r>
                <a:rPr lang="en-US" altLang="zh-CN" sz="9600" dirty="0">
                  <a:solidFill>
                    <a:srgbClr val="6DC1B5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altLang="zh-CN" sz="9600" dirty="0" err="1">
                  <a:solidFill>
                    <a:srgbClr val="6DC1B5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tập</a:t>
              </a:r>
              <a:endParaRPr lang="en-US" altLang="zh-CN" sz="9600" dirty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  <p:pic>
        <p:nvPicPr>
          <p:cNvPr id="13" name="Ca-Nha-Thuong-Nhau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97344" y="5729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13999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13999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24" y="1116232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3655270" y="2677978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1136" y="2214967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21" y="436504"/>
            <a:ext cx="1658572" cy="1438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uây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oong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8" name="Flowchart: Connector 7"/>
          <p:cNvSpPr/>
          <p:nvPr/>
        </p:nvSpPr>
        <p:spPr>
          <a:xfrm>
            <a:off x="1761699" y="1501990"/>
            <a:ext cx="1407317" cy="123985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2985192" y="2742986"/>
            <a:ext cx="1407317" cy="123905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uây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298663" y="2742986"/>
            <a:ext cx="1518825" cy="1239853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061771" y="1525390"/>
            <a:ext cx="1407317" cy="1239853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7553972" y="2742987"/>
            <a:ext cx="1664090" cy="123985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361843" y="1437129"/>
            <a:ext cx="1407317" cy="123985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8661914" y="1423130"/>
            <a:ext cx="1643785" cy="1239853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30457" y="4135129"/>
            <a:ext cx="5561459" cy="272445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428" y="4266232"/>
            <a:ext cx="6103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uây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069805" y="4048043"/>
            <a:ext cx="5673874" cy="27171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3136" y="4201029"/>
            <a:ext cx="660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24116" y="4892624"/>
            <a:ext cx="4089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tuýp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thuốc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81146" y="4892624"/>
            <a:ext cx="4405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huých 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tay, 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/>
          </a:p>
        </p:txBody>
      </p:sp>
      <p:sp>
        <p:nvSpPr>
          <p:cNvPr id="22" name="Flowchart: Connector 2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48660" r="9015" b="7792"/>
          <a:stretch/>
        </p:blipFill>
        <p:spPr>
          <a:xfrm>
            <a:off x="0" y="0"/>
            <a:ext cx="12190413" cy="6691085"/>
          </a:xfrm>
          <a:prstGeom prst="rect">
            <a:avLst/>
          </a:prstGeom>
        </p:spPr>
      </p:pic>
      <p:sp>
        <p:nvSpPr>
          <p:cNvPr id="7" name="Smiley Face 6"/>
          <p:cNvSpPr/>
          <p:nvPr/>
        </p:nvSpPr>
        <p:spPr>
          <a:xfrm>
            <a:off x="6821715" y="1000618"/>
            <a:ext cx="2386729" cy="1683658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21093781">
            <a:off x="9320150" y="2891465"/>
            <a:ext cx="2281172" cy="1493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836229" y="2844801"/>
            <a:ext cx="2401244" cy="1538514"/>
          </a:xfrm>
          <a:prstGeom prst="triangle">
            <a:avLst>
              <a:gd name="adj" fmla="val 426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eparation 9"/>
          <p:cNvSpPr/>
          <p:nvPr/>
        </p:nvSpPr>
        <p:spPr>
          <a:xfrm>
            <a:off x="1404102" y="4775199"/>
            <a:ext cx="2452914" cy="1393371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87" y="106350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4002942" y="260403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791404" y="23590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84345" y="2151222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685" y="4835964"/>
            <a:ext cx="108648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8753" r="58302" b="87449"/>
          <a:stretch/>
        </p:blipFill>
        <p:spPr>
          <a:xfrm>
            <a:off x="188685" y="99688"/>
            <a:ext cx="4986369" cy="72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438" b="51438" l="18947" r="86053">
                        <a14:foregroundMark x1="32632" y1="43500" x2="32632" y2="43500"/>
                        <a14:foregroundMark x1="28246" y1="43938" x2="28246" y2="43938"/>
                        <a14:foregroundMark x1="70000" y1="16438" x2="70000" y2="16438"/>
                        <a14:foregroundMark x1="61930" y1="14438" x2="61930" y2="14438"/>
                        <a14:foregroundMark x1="63947" y1="14688" x2="63947" y2="14688"/>
                        <a14:foregroundMark x1="58772" y1="13750" x2="58772" y2="13750"/>
                        <a14:foregroundMark x1="58772" y1="13750" x2="58772" y2="13750"/>
                        <a14:foregroundMark x1="52105" y1="13125" x2="52105" y2="13125"/>
                        <a14:foregroundMark x1="54737" y1="13563" x2="54737" y2="13563"/>
                        <a14:foregroundMark x1="53596" y1="13250" x2="53596" y2="13250"/>
                        <a14:foregroundMark x1="57719" y1="13750" x2="57719" y2="13750"/>
                        <a14:foregroundMark x1="60439" y1="14313" x2="60439" y2="14313"/>
                        <a14:foregroundMark x1="60439" y1="14313" x2="60439" y2="14313"/>
                        <a14:foregroundMark x1="60000" y1="13750" x2="60000" y2="13750"/>
                        <a14:foregroundMark x1="61316" y1="14125" x2="61316" y2="14125"/>
                        <a14:foregroundMark x1="62281" y1="14438" x2="62281" y2="14438"/>
                        <a14:foregroundMark x1="62807" y1="14813" x2="62807" y2="14813"/>
                        <a14:foregroundMark x1="64737" y1="14688" x2="64737" y2="14688"/>
                        <a14:foregroundMark x1="64737" y1="14688" x2="64737" y2="14688"/>
                        <a14:foregroundMark x1="23421" y1="28063" x2="23421" y2="28063"/>
                        <a14:foregroundMark x1="24386" y1="28875" x2="24386" y2="28875"/>
                        <a14:foregroundMark x1="23772" y1="26500" x2="23772" y2="26500"/>
                        <a14:foregroundMark x1="27982" y1="29063" x2="27982" y2="29063"/>
                        <a14:foregroundMark x1="38070" y1="27437" x2="38070" y2="27437"/>
                        <a14:foregroundMark x1="44386" y1="26313" x2="44386" y2="26313"/>
                        <a14:foregroundMark x1="46053" y1="43813" x2="46053" y2="43813"/>
                        <a14:foregroundMark x1="51754" y1="40063" x2="51754" y2="40063"/>
                        <a14:foregroundMark x1="48070" y1="42063" x2="48070" y2="42063"/>
                        <a14:foregroundMark x1="48070" y1="42063" x2="48070" y2="42063"/>
                        <a14:foregroundMark x1="74211" y1="35688" x2="74211" y2="35688"/>
                        <a14:foregroundMark x1="71140" y1="35688" x2="71140" y2="35688"/>
                        <a14:foregroundMark x1="81842" y1="35875" x2="81842" y2="35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3" t="13109" r="13854" b="49242"/>
          <a:stretch/>
        </p:blipFill>
        <p:spPr>
          <a:xfrm>
            <a:off x="5150984" y="463500"/>
            <a:ext cx="7039429" cy="489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7430" y="1926450"/>
            <a:ext cx="463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Mỗi người làm nghề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086" y="1223529"/>
            <a:ext cx="8023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Gia đình em có mấy người? Gồm những ai?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7430" y="3206610"/>
            <a:ext cx="8597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của em đối với gia đình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</a:t>
            </a:r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7430" y="256653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1467" y="213424"/>
            <a:ext cx="527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51091" y="191692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6" y="3973005"/>
            <a:ext cx="2415594" cy="2009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09" y="3909531"/>
            <a:ext cx="3359258" cy="2959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30" y="4099502"/>
            <a:ext cx="2614411" cy="218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57245" r="10514" b="7392"/>
          <a:stretch/>
        </p:blipFill>
        <p:spPr>
          <a:xfrm>
            <a:off x="45635" y="0"/>
            <a:ext cx="1214477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9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91" y="134992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6000" b="1" noProof="1">
                <a:solidFill>
                  <a:srgbClr val="6DC1B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Hẹn gặp lại các con</a:t>
            </a:r>
            <a:endParaRPr lang="zh-CN" altLang="en-US" sz="6000" b="1" noProof="1">
              <a:solidFill>
                <a:srgbClr val="6DC1B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97603" y="237853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0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5564</TotalTime>
  <Words>162</Words>
  <Application>Microsoft Office PowerPoint</Application>
  <PresentationFormat>Custom</PresentationFormat>
  <Paragraphs>34</Paragraphs>
  <Slides>9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Arial-Rounded</vt:lpstr>
      <vt:lpstr>Calibri</vt:lpstr>
      <vt:lpstr>等线</vt:lpstr>
      <vt:lpstr>等线 Light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MyPC</cp:lastModifiedBy>
  <cp:revision>3259</cp:revision>
  <dcterms:created xsi:type="dcterms:W3CDTF">2015-12-01T09:06:39Z</dcterms:created>
  <dcterms:modified xsi:type="dcterms:W3CDTF">2022-02-13T10:49:49Z</dcterms:modified>
</cp:coreProperties>
</file>