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6" r:id="rId2"/>
    <p:sldId id="260" r:id="rId3"/>
    <p:sldId id="295" r:id="rId4"/>
    <p:sldId id="357" r:id="rId5"/>
    <p:sldId id="268" r:id="rId6"/>
    <p:sldId id="264" r:id="rId7"/>
    <p:sldId id="358" r:id="rId8"/>
    <p:sldId id="359" r:id="rId9"/>
    <p:sldId id="265" r:id="rId10"/>
    <p:sldId id="266" r:id="rId11"/>
    <p:sldId id="267" r:id="rId12"/>
    <p:sldId id="258" r:id="rId13"/>
    <p:sldId id="269" r:id="rId14"/>
    <p:sldId id="259" r:id="rId15"/>
    <p:sldId id="373" r:id="rId16"/>
    <p:sldId id="262" r:id="rId17"/>
    <p:sldId id="360" r:id="rId18"/>
    <p:sldId id="294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3EF2-FFF6-49AD-AA4B-BFF77A573EC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804F-5287-4363-871C-778FF0B3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9CF15-BC84-425D-B651-0011600C56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5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7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13.png"/><Relationship Id="rId5" Type="http://schemas.openxmlformats.org/officeDocument/2006/relationships/image" Target="../media/image18.emf"/><Relationship Id="rId10" Type="http://schemas.openxmlformats.org/officeDocument/2006/relationships/image" Target="../media/image12.png"/><Relationship Id="rId4" Type="http://schemas.openxmlformats.org/officeDocument/2006/relationships/image" Target="../media/image17.emf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8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9.emf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1 các hình Background powerpoint đẹp nhất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0"/>
            <a:ext cx="10474036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2133" y="3106088"/>
            <a:ext cx="5785834" cy="108491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CHÀO MỪNG CÁC CON 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ĐẾN VỚI </a:t>
            </a:r>
            <a:r>
              <a:rPr lang="en-US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MÔN TOÁN</a:t>
            </a:r>
          </a:p>
          <a:p>
            <a:pPr algn="ctr">
              <a:lnSpc>
                <a:spcPct val="150000"/>
              </a:lnSpc>
              <a:defRPr/>
            </a:pPr>
            <a:endParaRPr lang="en-US" altLang="vi-VN" sz="33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08307" y="3177208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811808" y="5132700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00052 -0.15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459391" y="1789043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-85475" y="291042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59391" y="1789043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50CB751-80EB-4458-8136-C174EF8377EC}"/>
              </a:ext>
            </a:extLst>
          </p:cNvPr>
          <p:cNvSpPr/>
          <p:nvPr/>
        </p:nvSpPr>
        <p:spPr>
          <a:xfrm>
            <a:off x="9168386" y="396613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42982" y="863392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21" name="Hình Bầu dục 10">
            <a:extLst>
              <a:ext uri="{FF2B5EF4-FFF2-40B4-BE49-F238E27FC236}">
                <a16:creationId xmlns:a16="http://schemas.microsoft.com/office/drawing/2014/main" id="{E89BBE18-935A-4B90-A7FE-8A909B414DAE}"/>
              </a:ext>
            </a:extLst>
          </p:cNvPr>
          <p:cNvSpPr/>
          <p:nvPr/>
        </p:nvSpPr>
        <p:spPr>
          <a:xfrm>
            <a:off x="2603392" y="3892468"/>
            <a:ext cx="7273452" cy="213456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7030A0"/>
              </a:solidFill>
            </a:endParaRPr>
          </a:p>
        </p:txBody>
      </p:sp>
      <p:grpSp>
        <p:nvGrpSpPr>
          <p:cNvPr id="28" name="组合 2">
            <a:extLst>
              <a:ext uri="{FF2B5EF4-FFF2-40B4-BE49-F238E27FC236}">
                <a16:creationId xmlns:a16="http://schemas.microsoft.com/office/drawing/2014/main" id="{B192CCE7-37E5-45ED-A231-E146CFAA4CD6}"/>
              </a:ext>
            </a:extLst>
          </p:cNvPr>
          <p:cNvGrpSpPr/>
          <p:nvPr/>
        </p:nvGrpSpPr>
        <p:grpSpPr>
          <a:xfrm>
            <a:off x="108156" y="20724"/>
            <a:ext cx="11946194" cy="1503280"/>
            <a:chOff x="1039587" y="171050"/>
            <a:chExt cx="7064827" cy="4541177"/>
          </a:xfrm>
        </p:grpSpPr>
        <p:pic>
          <p:nvPicPr>
            <p:cNvPr id="29" name="图片 11">
              <a:extLst>
                <a:ext uri="{FF2B5EF4-FFF2-40B4-BE49-F238E27FC236}">
                  <a16:creationId xmlns:a16="http://schemas.microsoft.com/office/drawing/2014/main" id="{1253C997-A0D1-44A9-A1E2-3B44F7249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30" name="图片 9">
              <a:extLst>
                <a:ext uri="{FF2B5EF4-FFF2-40B4-BE49-F238E27FC236}">
                  <a16:creationId xmlns:a16="http://schemas.microsoft.com/office/drawing/2014/main" id="{49BD250D-47F9-4556-94F1-39E8B237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9FB975F1-3F96-4F01-92BB-22DAF06D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id="{2DD28966-DE76-41D1-9904-77E3BF03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33" name="图片 12">
              <a:extLst>
                <a:ext uri="{FF2B5EF4-FFF2-40B4-BE49-F238E27FC236}">
                  <a16:creationId xmlns:a16="http://schemas.microsoft.com/office/drawing/2014/main" id="{DE4BD1AD-84DD-4630-8438-B6DB5344F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0381943-3BF5-4AE8-9A1D-27E2CD27E724}"/>
              </a:ext>
            </a:extLst>
          </p:cNvPr>
          <p:cNvSpPr txBox="1"/>
          <p:nvPr/>
        </p:nvSpPr>
        <p:spPr>
          <a:xfrm>
            <a:off x="462117" y="3349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323DFB4F-425F-4C68-A12D-F99B0C425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4633" y="2886311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  <p:bldP spid="21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219200" y="-331788"/>
            <a:ext cx="91440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706813" y="3505201"/>
            <a:ext cx="2286000" cy="1685925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400">
              <a:latin typeface=".VnTime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867401" y="2133600"/>
            <a:ext cx="2055813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400">
              <a:latin typeface=".VnTime" pitchFamily="34" charset="0"/>
            </a:endParaRPr>
          </a:p>
        </p:txBody>
      </p:sp>
      <p:pic>
        <p:nvPicPr>
          <p:cNvPr id="9" name="Picture 47" descr="12024751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5000"/>
            <a:ext cx="137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4"/>
          <p:cNvSpPr>
            <a:spLocks noChangeArrowheads="1" noChangeShapeType="1" noTextEdit="1"/>
          </p:cNvSpPr>
          <p:nvPr/>
        </p:nvSpPr>
        <p:spPr bwMode="auto">
          <a:xfrm>
            <a:off x="2971800" y="22226"/>
            <a:ext cx="6248400" cy="2238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3667"/>
              </a:avLst>
            </a:prstTxWarp>
          </a:bodyPr>
          <a:lstStyle/>
          <a:p>
            <a:r>
              <a:rPr lang="vi-VN" sz="36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Nghỉ ngơi thư giãn</a:t>
            </a:r>
            <a:endParaRPr lang="en-US" sz="3600" b="1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31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86030" y="279400"/>
            <a:ext cx="9085534" cy="4625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339966" y="1197223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337804" y="2270595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317098" y="3429000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  <p:grpSp>
        <p:nvGrpSpPr>
          <p:cNvPr id="19" name="组合 2">
            <a:extLst>
              <a:ext uri="{FF2B5EF4-FFF2-40B4-BE49-F238E27FC236}">
                <a16:creationId xmlns:a16="http://schemas.microsoft.com/office/drawing/2014/main" id="{D9E79DF3-8A32-4863-AB76-3015A8FF53F8}"/>
              </a:ext>
            </a:extLst>
          </p:cNvPr>
          <p:cNvGrpSpPr/>
          <p:nvPr/>
        </p:nvGrpSpPr>
        <p:grpSpPr>
          <a:xfrm>
            <a:off x="2111433" y="20724"/>
            <a:ext cx="9556884" cy="1115324"/>
            <a:chOff x="1039587" y="171050"/>
            <a:chExt cx="7064827" cy="4541177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0C47A88-4348-44B0-9CED-212AB9B79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E9C6BB8F-3E7F-4BEA-A331-7AE93D9EF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F10A1AAF-C39B-4971-8430-FCB9C882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3" name="图片 8">
              <a:extLst>
                <a:ext uri="{FF2B5EF4-FFF2-40B4-BE49-F238E27FC236}">
                  <a16:creationId xmlns:a16="http://schemas.microsoft.com/office/drawing/2014/main" id="{9AC17D97-8F64-45E1-9586-E8B6AAAAA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4" name="图片 12">
              <a:extLst>
                <a:ext uri="{FF2B5EF4-FFF2-40B4-BE49-F238E27FC236}">
                  <a16:creationId xmlns:a16="http://schemas.microsoft.com/office/drawing/2014/main" id="{06C85A0A-972D-46F0-8C7F-DC3D1664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50E303-C734-4DC2-8B63-38153B64E377}"/>
              </a:ext>
            </a:extLst>
          </p:cNvPr>
          <p:cNvSpPr txBox="1"/>
          <p:nvPr/>
        </p:nvSpPr>
        <p:spPr>
          <a:xfrm>
            <a:off x="2189277" y="234832"/>
            <a:ext cx="955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dần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3A8F0363-0860-44FA-A74F-CBEEED18F2D0}"/>
              </a:ext>
            </a:extLst>
          </p:cNvPr>
          <p:cNvGrpSpPr/>
          <p:nvPr/>
        </p:nvGrpSpPr>
        <p:grpSpPr>
          <a:xfrm>
            <a:off x="2150355" y="4026900"/>
            <a:ext cx="9556884" cy="2012155"/>
            <a:chOff x="1039587" y="171050"/>
            <a:chExt cx="7064827" cy="4541177"/>
          </a:xfrm>
        </p:grpSpPr>
        <p:pic>
          <p:nvPicPr>
            <p:cNvPr id="27" name="图片 11">
              <a:extLst>
                <a:ext uri="{FF2B5EF4-FFF2-40B4-BE49-F238E27FC236}">
                  <a16:creationId xmlns:a16="http://schemas.microsoft.com/office/drawing/2014/main" id="{44CA5B80-B32D-4509-B3D2-52324FC6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28" name="图片 9">
              <a:extLst>
                <a:ext uri="{FF2B5EF4-FFF2-40B4-BE49-F238E27FC236}">
                  <a16:creationId xmlns:a16="http://schemas.microsoft.com/office/drawing/2014/main" id="{8857EF77-95F4-4160-BFB5-29DD2B2A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9" name="图片 5">
              <a:extLst>
                <a:ext uri="{FF2B5EF4-FFF2-40B4-BE49-F238E27FC236}">
                  <a16:creationId xmlns:a16="http://schemas.microsoft.com/office/drawing/2014/main" id="{0EBDD795-5E4D-4F5B-8DFB-20787461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30" name="图片 8">
              <a:extLst>
                <a:ext uri="{FF2B5EF4-FFF2-40B4-BE49-F238E27FC236}">
                  <a16:creationId xmlns:a16="http://schemas.microsoft.com/office/drawing/2014/main" id="{33CCD915-A83F-4E28-B16B-F7824D70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31" name="图片 12">
              <a:extLst>
                <a:ext uri="{FF2B5EF4-FFF2-40B4-BE49-F238E27FC236}">
                  <a16:creationId xmlns:a16="http://schemas.microsoft.com/office/drawing/2014/main" id="{3A6DF555-4C75-4AC4-8DBB-CE178B5A3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E098AED-99F0-486F-A1C9-FB0D8645FFAC}"/>
              </a:ext>
            </a:extLst>
          </p:cNvPr>
          <p:cNvSpPr txBox="1"/>
          <p:nvPr/>
        </p:nvSpPr>
        <p:spPr>
          <a:xfrm>
            <a:off x="1914680" y="4891656"/>
            <a:ext cx="955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dần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B, A, C</a:t>
            </a:r>
          </a:p>
        </p:txBody>
      </p:sp>
    </p:spTree>
    <p:extLst>
      <p:ext uri="{BB962C8B-B14F-4D97-AF65-F5344CB8AC3E}">
        <p14:creationId xmlns:p14="http://schemas.microsoft.com/office/powerpoint/2010/main" val="156297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4265739-5F4A-4CAA-AA2B-4A263983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1" y="471478"/>
            <a:ext cx="9326033" cy="18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our children holding ruler | Premium Vector">
            <a:extLst>
              <a:ext uri="{FF2B5EF4-FFF2-40B4-BE49-F238E27FC236}">
                <a16:creationId xmlns:a16="http://schemas.microsoft.com/office/drawing/2014/main" id="{DACA8C8E-6C8A-4625-B002-F8A805D1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83" y="2593429"/>
            <a:ext cx="5962651" cy="3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">
            <a:extLst>
              <a:ext uri="{FF2B5EF4-FFF2-40B4-BE49-F238E27FC236}">
                <a16:creationId xmlns:a16="http://schemas.microsoft.com/office/drawing/2014/main" id="{00E622DF-193B-4D68-A3D8-E552CF3FAEC6}"/>
              </a:ext>
            </a:extLst>
          </p:cNvPr>
          <p:cNvGrpSpPr/>
          <p:nvPr/>
        </p:nvGrpSpPr>
        <p:grpSpPr>
          <a:xfrm>
            <a:off x="1586441" y="213783"/>
            <a:ext cx="9634728" cy="2346537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5A9F958E-6310-4530-A32B-1BEA1FF3D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23662BEA-978E-4F8A-93C7-1CFDEAABA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48916248-FCE1-43FF-9465-8274242C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207642B0-22DD-4E07-AE05-33B7E33E8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FDEE4C20-8325-403E-9E6D-90194D41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795C00-C065-4836-BA36-9F2683F1AE2D}"/>
              </a:ext>
            </a:extLst>
          </p:cNvPr>
          <p:cNvSpPr txBox="1"/>
          <p:nvPr/>
        </p:nvSpPr>
        <p:spPr>
          <a:xfrm>
            <a:off x="1664285" y="685586"/>
            <a:ext cx="9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27</a:t>
            </a:r>
          </a:p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Thực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9878A-5B3A-4034-ABC1-9E80D3375B03}"/>
              </a:ext>
            </a:extLst>
          </p:cNvPr>
          <p:cNvSpPr txBox="1"/>
          <p:nvPr/>
        </p:nvSpPr>
        <p:spPr>
          <a:xfrm>
            <a:off x="258604" y="5818471"/>
            <a:ext cx="119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tải xuống (4).jpg">
            <a:extLst>
              <a:ext uri="{FF2B5EF4-FFF2-40B4-BE49-F238E27FC236}">
                <a16:creationId xmlns:a16="http://schemas.microsoft.com/office/drawing/2014/main" id="{AE2FB652-0195-4BE3-9939-834FF179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192000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782F23-8366-4776-9788-98EB3604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67" y="2275417"/>
            <a:ext cx="6479117" cy="29548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ttle boy holding blank board - Download Free Vectors, Clipart ...">
            <a:extLst>
              <a:ext uri="{FF2B5EF4-FFF2-40B4-BE49-F238E27FC236}">
                <a16:creationId xmlns:a16="http://schemas.microsoft.com/office/drawing/2014/main" id="{3940C0FF-6024-48E2-AF8A-3A730448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4818"/>
            <a:ext cx="5942675" cy="18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3CE35BC2-63A8-4723-A3C3-826352EA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520" y="1138405"/>
            <a:ext cx="328603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3FCE1-1E24-4E9F-9F50-673CDB3F71A1}"/>
              </a:ext>
            </a:extLst>
          </p:cNvPr>
          <p:cNvSpPr/>
          <p:nvPr/>
        </p:nvSpPr>
        <p:spPr>
          <a:xfrm>
            <a:off x="158865" y="2569807"/>
            <a:ext cx="11874269" cy="1515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ở xung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82353-BFEB-49B4-A341-F8A5A24E1033}"/>
              </a:ext>
            </a:extLst>
          </p:cNvPr>
          <p:cNvSpPr/>
          <p:nvPr/>
        </p:nvSpPr>
        <p:spPr>
          <a:xfrm>
            <a:off x="2372140" y="4495429"/>
            <a:ext cx="7010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ttle boy holding blank board - Download Free Vectors, Clipart ...">
            <a:extLst>
              <a:ext uri="{FF2B5EF4-FFF2-40B4-BE49-F238E27FC236}">
                <a16:creationId xmlns:a16="http://schemas.microsoft.com/office/drawing/2014/main" id="{3940C0FF-6024-48E2-AF8A-3A730448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4818"/>
            <a:ext cx="5942675" cy="18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3CE35BC2-63A8-4723-A3C3-826352EA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309" y="1151468"/>
            <a:ext cx="293769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3FCE1-1E24-4E9F-9F50-673CDB3F71A1}"/>
              </a:ext>
            </a:extLst>
          </p:cNvPr>
          <p:cNvSpPr/>
          <p:nvPr/>
        </p:nvSpPr>
        <p:spPr>
          <a:xfrm>
            <a:off x="2639429" y="2626938"/>
            <a:ext cx="6554447" cy="110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82353-BFEB-49B4-A341-F8A5A24E1033}"/>
              </a:ext>
            </a:extLst>
          </p:cNvPr>
          <p:cNvSpPr/>
          <p:nvPr/>
        </p:nvSpPr>
        <p:spPr>
          <a:xfrm>
            <a:off x="450734" y="4187065"/>
            <a:ext cx="11543607" cy="153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70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3668" y="2920369"/>
            <a:ext cx="134771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43571" y="1989596"/>
            <a:ext cx="563895" cy="5035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9E436-91C9-4087-A52D-361B5D22061A}"/>
              </a:ext>
            </a:extLst>
          </p:cNvPr>
          <p:cNvSpPr/>
          <p:nvPr/>
        </p:nvSpPr>
        <p:spPr>
          <a:xfrm>
            <a:off x="8203904" y="1989140"/>
            <a:ext cx="617827" cy="5035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E4D48F9-0393-4D14-B39D-8C79126268B9}"/>
              </a:ext>
            </a:extLst>
          </p:cNvPr>
          <p:cNvSpPr/>
          <p:nvPr/>
        </p:nvSpPr>
        <p:spPr>
          <a:xfrm rot="16200000">
            <a:off x="462163" y="4991077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3EB523-B11B-4AA8-8818-E1EBD05C0D0E}"/>
              </a:ext>
            </a:extLst>
          </p:cNvPr>
          <p:cNvSpPr/>
          <p:nvPr/>
        </p:nvSpPr>
        <p:spPr>
          <a:xfrm>
            <a:off x="259754" y="4399530"/>
            <a:ext cx="77529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37703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97857" y="2060646"/>
            <a:ext cx="10031356" cy="8943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1246" y="4396369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3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255</Words>
  <Application>Microsoft Office PowerPoint</Application>
  <PresentationFormat>Widescreen</PresentationFormat>
  <Paragraphs>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Arial-Rounded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47</cp:revision>
  <dcterms:created xsi:type="dcterms:W3CDTF">2020-08-07T08:50:12Z</dcterms:created>
  <dcterms:modified xsi:type="dcterms:W3CDTF">2022-02-27T13:19:40Z</dcterms:modified>
</cp:coreProperties>
</file>