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video" Target="file:///C:\Users\Mrs'Q\Downloads\CHUY&#7878;N%20C&#7852;U%20B&#201;%20CH&#258;N%20C&#7914;U.mp4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HP-087" pitchFamily="34" charset="0"/>
              </a:rPr>
              <a:t>Không</a:t>
            </a:r>
            <a:r>
              <a:rPr lang="en-US" sz="4800" dirty="0" smtClean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nói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dối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5"/>
    </mc:Choice>
    <mc:Fallback>
      <p:transition spd="slow" advTm="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0747" y="-523554"/>
            <a:ext cx="1025510" cy="266700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25114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6858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CẬU BÉ CHĂN CỪU</a:t>
            </a:r>
          </a:p>
        </p:txBody>
      </p:sp>
      <p:pic>
        <p:nvPicPr>
          <p:cNvPr id="7" name="CHUYỆN CẬU BÉ CHĂN CỪU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793182" y="5829300"/>
            <a:ext cx="1371600" cy="10287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934"/>
    </mc:Choice>
    <mc:Fallback>
      <p:transition spd="slow" advTm="22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09" objId="7"/>
        <p14:triggerEvt type="onClick" time="18809" objId="7"/>
        <p14:stopEvt time="228934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94819" y="-903872"/>
            <a:ext cx="1025510" cy="28332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   Khám </a:t>
            </a:r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733123"/>
            <a:ext cx="3925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6F7F19-DD61-42BD-8F19-F9E7DAAAD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958" y="1447800"/>
            <a:ext cx="5860464" cy="47815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63"/>
    </mc:Choice>
    <mc:Fallback>
      <p:transition spd="slow" advTm="5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18619" y="-827672"/>
            <a:ext cx="1025510" cy="26808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375873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</a:rPr>
              <a:t>Qua </a:t>
            </a:r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chuyện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biết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Đại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mẹ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điều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gì</a:t>
            </a:r>
            <a:r>
              <a:rPr lang="en-US" sz="3200" dirty="0">
                <a:solidFill>
                  <a:srgbClr val="0000FF"/>
                </a:solidFill>
              </a:rPr>
              <a:t>?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đại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bàng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hậu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chúng</a:t>
            </a:r>
            <a:r>
              <a:rPr lang="en-US" sz="3200" dirty="0">
                <a:solidFill>
                  <a:srgbClr val="0000FF"/>
                </a:solidFill>
              </a:rPr>
              <a:t> ta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3"/>
    </mc:Choice>
    <mc:Fallback>
      <p:transition spd="slow" advTm="2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2667000"/>
            <a:ext cx="374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85FFD2-48C6-4B3B-864C-5B14FF9C5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533400"/>
            <a:ext cx="5638800" cy="48737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99"/>
    </mc:Choice>
    <mc:Fallback>
      <p:transition spd="slow" advTm="7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Khi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2"/>
    </mc:Choice>
    <mc:Fallback>
      <p:transition spd="slow" advTm="2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516" y="1196180"/>
            <a:ext cx="8470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40392C-22F7-4B72-8AC8-AE0D191F2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39" y="2468332"/>
            <a:ext cx="8377238" cy="344533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75"/>
    </mc:Choice>
    <mc:Fallback>
      <p:transition spd="slow" advTm="7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19400" y="3110176"/>
            <a:ext cx="62484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1" y="3110177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91"/>
    </mc:Choice>
    <mc:Fallback>
      <p:transition spd="slow" advTm="3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6"/>
    </mc:Choice>
    <mc:Fallback>
      <p:transition spd="slow" advTm="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163</Words>
  <Application>Microsoft Office PowerPoint</Application>
  <PresentationFormat>On-screen Show (4:3)</PresentationFormat>
  <Paragraphs>23</Paragraphs>
  <Slides>9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Khởi động</vt:lpstr>
      <vt:lpstr>   Khám phá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32</cp:revision>
  <dcterms:created xsi:type="dcterms:W3CDTF">2006-08-16T00:00:00Z</dcterms:created>
  <dcterms:modified xsi:type="dcterms:W3CDTF">2021-02-03T05:38:04Z</dcterms:modified>
</cp:coreProperties>
</file>