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4" r:id="rId5"/>
    <p:sldId id="265" r:id="rId6"/>
    <p:sldId id="266" r:id="rId7"/>
    <p:sldId id="268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CC00"/>
    <a:srgbClr val="ED3705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4" autoAdjust="0"/>
    <p:restoredTop sz="94660"/>
  </p:normalViewPr>
  <p:slideViewPr>
    <p:cSldViewPr>
      <p:cViewPr varScale="1">
        <p:scale>
          <a:sx n="69" d="100"/>
          <a:sy n="69" d="100"/>
        </p:scale>
        <p:origin x="15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365" y="2050471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22: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65" y="3082900"/>
            <a:ext cx="8534400" cy="106817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8466"/>
              </a:avLst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SỐ CÓ HAI CHỮ SỐ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6435" y="140414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3600" b="1" u="sng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3965" y="457200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156874" y="2733417"/>
            <a:ext cx="1830242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56872" y="3657600"/>
            <a:ext cx="1830244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75" y="1810870"/>
            <a:ext cx="7123257" cy="242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576232" y="4648202"/>
            <a:ext cx="1919568" cy="6857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156874" y="2733417"/>
            <a:ext cx="1830242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 &gt; 25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56872" y="3657600"/>
            <a:ext cx="1830244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43200" y="4648202"/>
            <a:ext cx="1919568" cy="6857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42 &gt; 25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6286"/>
            <a:ext cx="7010400" cy="200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57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689412" cy="11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5571"/>
            <a:ext cx="2594162" cy="53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8000999" cy="4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717702" y="2312894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&lt; 16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28907" y="3531278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17701" y="4751294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&gt; 15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17702" y="5997388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= 20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5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689412" cy="11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7" y="1573306"/>
            <a:ext cx="8763000" cy="38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169459" y="3491754"/>
            <a:ext cx="990600" cy="1156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3523129" y="3146611"/>
            <a:ext cx="990600" cy="1259542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7942730" y="3760619"/>
            <a:ext cx="914400" cy="126858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283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" y="76200"/>
            <a:ext cx="300496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6192"/>
            <a:ext cx="8686800" cy="443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71800" y="2702859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58353" y="3859130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0" y="5020464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81800" y="2702858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81800" y="3859130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69169" y="5011323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918012" cy="125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7" y="1576231"/>
            <a:ext cx="8634225" cy="502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455894" y="2326342"/>
            <a:ext cx="1295400" cy="180028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990600" y="4796057"/>
            <a:ext cx="1295400" cy="180028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5056094" y="2362201"/>
            <a:ext cx="1295400" cy="1800286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6324600" y="4796057"/>
            <a:ext cx="1295400" cy="1800286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196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00400"/>
            <a:ext cx="41148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838" y="2349880"/>
            <a:ext cx="7100279" cy="11553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24" y="147485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57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MyPC</cp:lastModifiedBy>
  <cp:revision>33</cp:revision>
  <dcterms:created xsi:type="dcterms:W3CDTF">2020-08-07T10:00:55Z</dcterms:created>
  <dcterms:modified xsi:type="dcterms:W3CDTF">2022-02-05T11:47:52Z</dcterms:modified>
</cp:coreProperties>
</file>