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17"/>
  </p:notesMasterIdLst>
  <p:sldIdLst>
    <p:sldId id="2007577116" r:id="rId6"/>
    <p:sldId id="2007577115" r:id="rId7"/>
    <p:sldId id="289" r:id="rId8"/>
    <p:sldId id="290" r:id="rId9"/>
    <p:sldId id="2007577120" r:id="rId10"/>
    <p:sldId id="291" r:id="rId11"/>
    <p:sldId id="292" r:id="rId12"/>
    <p:sldId id="2007577117" r:id="rId13"/>
    <p:sldId id="2007577119" r:id="rId14"/>
    <p:sldId id="2007577118" r:id="rId15"/>
    <p:sldId id="28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3695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3579" y="410668"/>
            <a:ext cx="168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2231572" y="1174756"/>
            <a:ext cx="406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715579" y="1431697"/>
            <a:ext cx="446308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cố bài học.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  <a:endPara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UTM Avo" panose="02040603050506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96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9410" y="607128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0995" y="520770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0077" y="290509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5458" y="3494100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hơi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467484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2833" y="410668"/>
            <a:ext cx="132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452</Words>
  <Application>Microsoft Office PowerPoint</Application>
  <PresentationFormat>Widescreen</PresentationFormat>
  <Paragraphs>183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等线</vt:lpstr>
      <vt:lpstr>DFPOP1-W9</vt:lpstr>
      <vt:lpstr>Segoe UI Semibold</vt:lpstr>
      <vt:lpstr>Times New Roman</vt:lpstr>
      <vt:lpstr>UTM Avo</vt:lpstr>
      <vt:lpstr>UTM Avo</vt:lpstr>
      <vt:lpstr>华康少女文字W5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MyPC</cp:lastModifiedBy>
  <cp:revision>50</cp:revision>
  <dcterms:created xsi:type="dcterms:W3CDTF">2020-08-06T11:51:00Z</dcterms:created>
  <dcterms:modified xsi:type="dcterms:W3CDTF">2022-01-10T09:23:32Z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