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1" r:id="rId2"/>
    <p:sldId id="289" r:id="rId3"/>
    <p:sldId id="256" r:id="rId4"/>
    <p:sldId id="285" r:id="rId5"/>
    <p:sldId id="258" r:id="rId6"/>
    <p:sldId id="281" r:id="rId7"/>
    <p:sldId id="282" r:id="rId8"/>
    <p:sldId id="283" r:id="rId9"/>
    <p:sldId id="284" r:id="rId10"/>
    <p:sldId id="287" r:id="rId11"/>
    <p:sldId id="286" r:id="rId12"/>
    <p:sldId id="288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9999FF"/>
    <a:srgbClr val="6600CC"/>
    <a:srgbClr val="FFFF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253" y="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B4979-4584-42BF-BFC8-C0B40E5F8B77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A8D74-5E1E-405D-8CCF-426C48950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21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71AD9-BB67-40C7-8A36-6292A9008B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080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E323A-DA2A-48E7-9B67-47D232C971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BED3F8-D2C4-48FE-81D5-5F92DD4432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7DB9A-33FF-4BA3-8ACC-C3BBBD3F2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26D77-AF35-4A1F-AB2A-910187C9E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DF61A-F595-45FD-B870-D4DFCDAA6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33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A3027-2949-4C7E-9367-10F493EC9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55E380-222E-4DF2-AFDC-1B28E039E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52BB0-6CAF-4055-BB66-EB45DAD4D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CCEB6-C70D-4CD1-9137-A9505BF07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D4FF3-6528-4A9B-989E-E05648056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895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B7236E-EFF5-47C3-AAFA-32BBF670E9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BF3DE-E9D5-421C-83DA-44C7204BD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211BA-623E-4EF3-8529-721BB6B3C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D5C79-BA93-48EB-93B3-318A9AB37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F1E9D-40D6-4EA6-A993-454DD811E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34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AAFC6-CA24-41DE-A14C-6A58E6FBC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01D23-E746-4621-BB61-0D75EDD21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1B939-0A56-4889-8C08-99FEC0A53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2AF02-191F-401C-B460-9D0680AB0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0089D-F823-4BD1-B5A8-A7F62D265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44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4E6FA-7F44-40A4-B5C4-FA1A3BE6D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2C3D6C-7FFC-434D-B76C-74E1D5CF3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609F8-C0BE-4383-916E-DECE30421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447E5-F169-4CEC-874D-B48700CFE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81AFE-E517-45B9-85C6-AC2C59564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79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D6C44-2C21-46F7-8427-99B3B9EA0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75753-B844-4915-AFF1-411AB16A66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07E34-9050-4D1B-A0F4-17378AC64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30D0C-0562-484A-A78D-FC0E83AA2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4AA17-AE04-49F9-9BD5-7AAC26511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3B3732-F3A7-4010-A127-800A1C474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86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3D6B8-C953-47EB-A86E-17B5F0D00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327D2-792A-4AA3-ABEA-4209A41FF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4952C1-2FE9-453F-BCDF-BFBC3B030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31BE49-AEB3-41B5-BD77-A1781238EF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B0549E-8C16-4722-AD87-7A26C56085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18DE82-41D4-462E-BA6A-4E15AD3F2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422CFD-7DA7-4496-8B36-0E42BCA73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564B1B-C8AD-4AA3-9E82-18C740C0B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68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6CCAF-102D-47A9-B877-8E714FBCD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99358F-0F2B-4010-8A02-B0BC84237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F49BEE-E120-4B23-A61A-0CED7485D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E4CD90-5FD4-4942-9C10-B9BB60370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87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9D41BB-DCA2-4432-9774-772DCBF75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133C28-DE54-4F4B-A793-5B07C379F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6C830F-9858-4211-B9E6-F5CA14B8A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47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8A8D1-DF71-45DC-A733-475CA3D09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A9751-2160-40C2-B6C3-5F65D5E10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AD116F-406E-491F-AE16-DC43A01BB7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69180A-6699-48B5-B499-C3FDC4EB0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9F5EB6-E911-4547-B474-580362021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F9045-B5B0-4D44-A138-D19AC8DE0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56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FD420-1BB8-4768-9DF4-ECFDF3D0B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4E17B8-DCF1-4A78-9D68-4C8538948A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8CD155-CDC9-480E-80EB-75B59C3F0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CA9669-B965-4665-90FC-64E976A59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74A23-F9D0-4ACB-A158-FF7503209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F330E-6365-4A52-9FA0-E27892F9D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63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80C017-B5EB-4E82-A713-B117306A9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CE76D2-E646-4877-8240-3B520B26C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3FF72-9702-4887-84A5-AF99947885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68239-7C4F-443A-A696-016E6BE2F804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1C773-2C2F-4C87-8D7D-0E33C235BF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8D4BF-D7AA-432E-AC8E-98724CBDB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077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20"/>
            <a:ext cx="12192000" cy="684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26" y="-437540"/>
            <a:ext cx="12014273" cy="738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6459"/>
            <a:ext cx="12192000" cy="292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1" y="4703573"/>
            <a:ext cx="5956619" cy="218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3492689" y="2235751"/>
            <a:ext cx="4929952" cy="137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181" y="2202550"/>
            <a:ext cx="3801635" cy="564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9880137" y="-112749"/>
            <a:ext cx="1925807" cy="217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152400" y="-406259"/>
            <a:ext cx="2286000" cy="280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603863" y="2314400"/>
            <a:ext cx="8985439" cy="4315001"/>
          </a:xfrm>
          <a:prstGeom prst="rect">
            <a:avLst/>
          </a:prstGeom>
        </p:spPr>
        <p:txBody>
          <a:bodyPr spcFirstLastPara="1" wrap="none" lIns="109531" tIns="54836" rIns="109531" bIns="54836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459349">
              <a:lnSpc>
                <a:spcPct val="150000"/>
              </a:lnSpc>
            </a:pPr>
            <a:r>
              <a:rPr lang="en-US" sz="213115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459349">
              <a:lnSpc>
                <a:spcPct val="150000"/>
              </a:lnSpc>
            </a:pPr>
            <a:r>
              <a:rPr lang="en-US" sz="213115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83271" y="-68971"/>
            <a:ext cx="9389529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0778">
              <a:lnSpc>
                <a:spcPct val="150000"/>
              </a:lnSpc>
            </a:pP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0360" y="3866980"/>
            <a:ext cx="7260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VÃ HỘI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79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  <p:extLst mod="1">
    <p:ext uri="{E180D4A7-C9FB-4DFB-919C-405C955672EB}">
      <p14:showEvtLst xmlns:p14="http://schemas.microsoft.com/office/powerpoint/2010/main">
        <p14:playEvt time="777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33" r="9302"/>
          <a:stretch/>
        </p:blipFill>
        <p:spPr>
          <a:xfrm>
            <a:off x="150471" y="2358755"/>
            <a:ext cx="11748304" cy="2870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7627" y="1379189"/>
            <a:ext cx="9901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Trong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tranh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những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con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vật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0687" y="1952638"/>
            <a:ext cx="197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on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ong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0152" y="1952638"/>
            <a:ext cx="197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con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nhái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4729" y="1952637"/>
            <a:ext cx="197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con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55658" y="1958876"/>
            <a:ext cx="197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con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tôm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55663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2"/>
          <a:stretch/>
        </p:blipFill>
        <p:spPr>
          <a:xfrm>
            <a:off x="0" y="1597306"/>
            <a:ext cx="12953267" cy="359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85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65" y="655454"/>
            <a:ext cx="12221467" cy="529393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472668" y="1898248"/>
            <a:ext cx="2245489" cy="21876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6699" y="2967335"/>
            <a:ext cx="92186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Xin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chào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và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hẹn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gặp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lại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các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con!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115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752602"/>
            <a:ext cx="7772400" cy="1829761"/>
          </a:xfrm>
        </p:spPr>
        <p:txBody>
          <a:bodyPr>
            <a:prstTxWarp prst="textStop">
              <a:avLst/>
            </a:prstTxWarp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2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68" y="1050614"/>
            <a:ext cx="11703987" cy="54507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2513" y="287383"/>
            <a:ext cx="9901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Trong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tranh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những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con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vật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Oval 7"/>
          <p:cNvSpPr/>
          <p:nvPr/>
        </p:nvSpPr>
        <p:spPr>
          <a:xfrm>
            <a:off x="1121664" y="1734312"/>
            <a:ext cx="1837944" cy="155448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552944" y="1130205"/>
            <a:ext cx="2639568" cy="1987899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317992" y="3694176"/>
            <a:ext cx="3596640" cy="3003356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040636" y="4001984"/>
            <a:ext cx="1394460" cy="2380528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42188" y="3775999"/>
            <a:ext cx="1298448" cy="1230446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9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67" y="1062187"/>
            <a:ext cx="12009933" cy="55932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30" y="-144909"/>
            <a:ext cx="7877893" cy="120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8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06187" y="1481560"/>
            <a:ext cx="5416952" cy="4132162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355448" y="810228"/>
            <a:ext cx="1701478" cy="1782501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776486" y="997352"/>
            <a:ext cx="1701478" cy="1782501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463742" y="2363164"/>
            <a:ext cx="2571509" cy="1078375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068975" y="3944072"/>
            <a:ext cx="2554147" cy="546905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74051" y="176398"/>
            <a:ext cx="133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đầu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95089" y="269960"/>
            <a:ext cx="133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thân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08917" y="1716833"/>
            <a:ext cx="133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đuôi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48682" y="4487038"/>
            <a:ext cx="133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chân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89751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06187" y="1481560"/>
            <a:ext cx="5416952" cy="4132162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914663" y="947885"/>
            <a:ext cx="1092402" cy="1065314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640826" y="1479523"/>
            <a:ext cx="1838143" cy="2099419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477000" y="3547641"/>
            <a:ext cx="3283351" cy="1262562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540119" y="4633225"/>
            <a:ext cx="2301474" cy="332314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482966" y="354875"/>
            <a:ext cx="133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đầu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68975" y="831340"/>
            <a:ext cx="133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thân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00572" y="2839781"/>
            <a:ext cx="133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đuôi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02907" y="4642373"/>
            <a:ext cx="133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chân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97441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06187" y="1481560"/>
            <a:ext cx="5416952" cy="4132162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373253" y="1329849"/>
            <a:ext cx="1092402" cy="1065314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885576" y="1006683"/>
            <a:ext cx="1330193" cy="2539013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425503" y="1948954"/>
            <a:ext cx="1818931" cy="2427983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286379" y="5085061"/>
            <a:ext cx="1342064" cy="1053432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068436" y="683518"/>
            <a:ext cx="133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đầu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96307" y="377668"/>
            <a:ext cx="133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thân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15169" y="1302623"/>
            <a:ext cx="133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đuôi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58070" y="6071283"/>
            <a:ext cx="133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chân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215769" y="707724"/>
            <a:ext cx="157484" cy="1391807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889747" y="122913"/>
            <a:ext cx="133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mào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53442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06187" y="1481560"/>
            <a:ext cx="5416952" cy="4132162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959882" y="1302623"/>
            <a:ext cx="1316017" cy="1178988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83125" y="969683"/>
            <a:ext cx="1330193" cy="2539013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100762" y="700833"/>
            <a:ext cx="608414" cy="1302699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923818" y="4641632"/>
            <a:ext cx="991648" cy="1266577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948995" y="700833"/>
            <a:ext cx="1348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đầu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01054" y="398979"/>
            <a:ext cx="133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thân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27746" y="32232"/>
            <a:ext cx="133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ừng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19579" y="5936887"/>
            <a:ext cx="133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chân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69727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25" y="0"/>
            <a:ext cx="10371354" cy="48301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633" y="4830137"/>
            <a:ext cx="8930138" cy="209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7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83</Words>
  <Application>Microsoft Office PowerPoint</Application>
  <PresentationFormat>Widescreen</PresentationFormat>
  <Paragraphs>30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SimSun</vt:lpstr>
      <vt:lpstr>Arial</vt:lpstr>
      <vt:lpstr>Arial-Rounded</vt:lpstr>
      <vt:lpstr>Calibri</vt:lpstr>
      <vt:lpstr>Calibri Light</vt:lpstr>
      <vt:lpstr>等线</vt:lpstr>
      <vt:lpstr>Times New Roman</vt:lpstr>
      <vt:lpstr>Office Theme</vt:lpstr>
      <vt:lpstr>PowerPoint Presentation</vt:lpstr>
      <vt:lpstr>Con vật quanh em Tiết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</cp:lastModifiedBy>
  <cp:revision>27</cp:revision>
  <dcterms:created xsi:type="dcterms:W3CDTF">2020-08-26T08:35:52Z</dcterms:created>
  <dcterms:modified xsi:type="dcterms:W3CDTF">2022-01-23T12:08:02Z</dcterms:modified>
</cp:coreProperties>
</file>