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4"/>
  </p:notesMasterIdLst>
  <p:sldIdLst>
    <p:sldId id="341" r:id="rId4"/>
    <p:sldId id="305" r:id="rId5"/>
    <p:sldId id="308" r:id="rId6"/>
    <p:sldId id="272" r:id="rId7"/>
    <p:sldId id="282" r:id="rId8"/>
    <p:sldId id="274" r:id="rId9"/>
    <p:sldId id="275" r:id="rId10"/>
    <p:sldId id="306" r:id="rId11"/>
    <p:sldId id="280" r:id="rId12"/>
    <p:sldId id="283" r:id="rId13"/>
    <p:sldId id="285" r:id="rId14"/>
    <p:sldId id="286" r:id="rId15"/>
    <p:sldId id="287" r:id="rId16"/>
    <p:sldId id="288" r:id="rId17"/>
    <p:sldId id="284" r:id="rId18"/>
    <p:sldId id="276" r:id="rId19"/>
    <p:sldId id="289" r:id="rId20"/>
    <p:sldId id="295" r:id="rId21"/>
    <p:sldId id="278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>
      <p:cViewPr varScale="1">
        <p:scale>
          <a:sx n="73" d="100"/>
          <a:sy n="73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0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7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6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3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7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8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482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30"/>
            <a:ext cx="5391149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3" y="949330"/>
            <a:ext cx="5391151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7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79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71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4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72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3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4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4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7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949327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68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12192000" cy="60007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3276600" y="1524000"/>
            <a:ext cx="5143500" cy="59544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base"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1981200" y="685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9DBAF">
                    <a:lumMod val="50000"/>
                  </a:srgb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2"/>
    </mc:Choice>
    <mc:Fallback xmlns="">
      <p:transition spd="slow" advTm="1740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902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9CC92D-61F0-488D-A95D-39DE0D8B6173}"/>
              </a:ext>
            </a:extLst>
          </p:cNvPr>
          <p:cNvSpPr txBox="1"/>
          <p:nvPr/>
        </p:nvSpPr>
        <p:spPr>
          <a:xfrm>
            <a:off x="5478086" y="2256656"/>
            <a:ext cx="6530336" cy="3124200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Wave4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CÁNH HOA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BEB869-C555-4FC9-BBC2-00575E0E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4289488-01A9-440A-B144-BE8D7E0CBCD9}"/>
              </a:ext>
            </a:extLst>
          </p:cNvPr>
          <p:cNvSpPr/>
          <p:nvPr/>
        </p:nvSpPr>
        <p:spPr>
          <a:xfrm>
            <a:off x="7218907" y="590635"/>
            <a:ext cx="3765775" cy="110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2618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5522D33-727C-4AE3-8E6D-9F92291A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Hình ảnh 4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0F1883A6-2670-46CE-863F-030795ED2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:a16="http://schemas.microsoft.com/office/drawing/2014/main" id="{2A6BF886-F9AE-426E-A9AC-EF6E7A1C9168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33" name="Hình giọt nước 32">
              <a:extLst>
                <a:ext uri="{FF2B5EF4-FFF2-40B4-BE49-F238E27FC236}">
                  <a16:creationId xmlns:a16="http://schemas.microsoft.com/office/drawing/2014/main" id="{097E635E-295B-4CA8-AFCF-456CBF3D4DC2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2EABAAAC-1F68-4049-839B-891F32FD0AB4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BẺ CÀNH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7FD4586-153F-4124-A691-43EC819C1048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32" name="Hình giọt nước 31">
              <a:extLst>
                <a:ext uri="{FF2B5EF4-FFF2-40B4-BE49-F238E27FC236}">
                  <a16:creationId xmlns:a16="http://schemas.microsoft.com/office/drawing/2014/main" id="{A447C5D2-6D3F-4605-8D54-D7C1B1B0056F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A9082D48-5BD9-4C8C-908E-AC2C9749055A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TƯỚI NƯỚC</a:t>
              </a:r>
            </a:p>
          </p:txBody>
        </p:sp>
      </p:grpSp>
      <p:pic>
        <p:nvPicPr>
          <p:cNvPr id="23" name="Hình ảnh 2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30FEB70-8BB3-4FB4-B8FB-EDC7D93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A5DB4279-9802-49FC-9D89-29CEBA2FB40E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4" name="Hình giọt nước 13">
              <a:extLst>
                <a:ext uri="{FF2B5EF4-FFF2-40B4-BE49-F238E27FC236}">
                  <a16:creationId xmlns:a16="http://schemas.microsoft.com/office/drawing/2014/main" id="{71AC3B0A-61FA-4F0A-B65E-44C46CAAB9F5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8AC841D-5F85-4116-A52C-F94DAF56B7D3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NHỔ CỎ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F72E3BE-3AA6-4481-8B6F-773B66CBC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11BFA366-23A5-4BC4-9094-33C81A63A60C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15" name="Hình giọt nước 14">
              <a:extLst>
                <a:ext uri="{FF2B5EF4-FFF2-40B4-BE49-F238E27FC236}">
                  <a16:creationId xmlns:a16="http://schemas.microsoft.com/office/drawing/2014/main" id="{A503CBE6-B110-4F92-B468-F7E0A68BF7C3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3B9407C-217B-437E-A8EC-1D5D46676CD0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BÓN PHÂN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4201D3C6-3DFC-4F4A-8E5B-12C147C0A937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16" name="Hình giọt nước 15">
              <a:extLst>
                <a:ext uri="{FF2B5EF4-FFF2-40B4-BE49-F238E27FC236}">
                  <a16:creationId xmlns:a16="http://schemas.microsoft.com/office/drawing/2014/main" id="{FC42C1FC-5622-4198-B7DF-C5DBFBF64F6C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F819292-B85F-4312-9A62-D803BF779329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ĐỐT LỬA </a:t>
              </a:r>
            </a:p>
            <a:p>
              <a:pPr algn="ctr"/>
              <a:r>
                <a:rPr lang="en-US" b="1" dirty="0"/>
                <a:t>DƯỚI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3D4882C-1DC7-42AF-ABBE-FB83E432FD01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17" name="Hình giọt nước 16">
              <a:extLst>
                <a:ext uri="{FF2B5EF4-FFF2-40B4-BE49-F238E27FC236}">
                  <a16:creationId xmlns:a16="http://schemas.microsoft.com/office/drawing/2014/main" id="{06B2AFF9-200A-4BFB-B917-2701D09A5978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650935D-2F35-4A84-9660-456F35271E6A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VUN GỐC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3565492-29A6-4E25-BC94-9E130B18BFD5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18" name="Hình giọt nước 17">
              <a:extLst>
                <a:ext uri="{FF2B5EF4-FFF2-40B4-BE49-F238E27FC236}">
                  <a16:creationId xmlns:a16="http://schemas.microsoft.com/office/drawing/2014/main" id="{48FB2DF6-4344-4B7D-8277-E86632FCFDF7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059FFB0-C950-4D59-93E9-6C1CF9C1FCDF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DẪM VÀO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2DCB7F4-CEBC-4E10-AB9E-94186D14B9C4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19" name="Hình giọt nước 18">
              <a:extLst>
                <a:ext uri="{FF2B5EF4-FFF2-40B4-BE49-F238E27FC236}">
                  <a16:creationId xmlns:a16="http://schemas.microsoft.com/office/drawing/2014/main" id="{A6A11452-1A6B-420B-9DDB-DA0C1DAAD9C7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E7D222C-F103-4906-A3FE-195BF06395F2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BẮT SÂU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B8CDFA1E-5657-47E6-B2EE-D9E898464C62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20" name="Hình giọt nước 19">
              <a:extLst>
                <a:ext uri="{FF2B5EF4-FFF2-40B4-BE49-F238E27FC236}">
                  <a16:creationId xmlns:a16="http://schemas.microsoft.com/office/drawing/2014/main" id="{4B576E27-8FEF-48D9-8F18-E10921A13FF0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5454CC4D-1979-42D2-9E2A-A566DA1A1004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KHẮC LÊN</a:t>
              </a:r>
            </a:p>
            <a:p>
              <a:pPr algn="ctr"/>
              <a:r>
                <a:rPr lang="en-US" b="1" dirty="0"/>
                <a:t> THÂN CÂY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E9BACCD-5C7C-4D61-9406-4478E84349F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21" name="Hình giọt nước 20">
              <a:extLst>
                <a:ext uri="{FF2B5EF4-FFF2-40B4-BE49-F238E27FC236}">
                  <a16:creationId xmlns:a16="http://schemas.microsoft.com/office/drawing/2014/main" id="{A32CA3CD-FFEA-4D6C-84D5-F906253459A1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E7A6BE51-2CD1-49EE-966D-DAD5F76FF4CE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CHĂNG ĐÈN </a:t>
              </a:r>
            </a:p>
            <a:p>
              <a:pPr algn="ctr"/>
              <a:r>
                <a:rPr lang="en-US" b="1" dirty="0"/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7F26C39C-BC1C-43DB-9160-32BCD0FFD4A0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649AE5B-0B7C-44A5-8483-8E3BD8AB5584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24" name="Hình giọt nước 23">
                <a:extLst>
                  <a:ext uri="{FF2B5EF4-FFF2-40B4-BE49-F238E27FC236}">
                    <a16:creationId xmlns:a16="http://schemas.microsoft.com/office/drawing/2014/main" id="{A64B5638-660B-450A-A711-A29630896735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27BB9D-207C-4C9A-82E0-2E8B5079B4E0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ĐỐT LỬA </a:t>
                </a:r>
              </a:p>
              <a:p>
                <a:pPr algn="ctr"/>
                <a:r>
                  <a:rPr lang="en-US" sz="2400" b="1" dirty="0"/>
                  <a:t>DƯỚI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EC6ED5A6-1915-431F-88BB-D9396DF482FF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27" name="Hình giọt nước 26">
                <a:extLst>
                  <a:ext uri="{FF2B5EF4-FFF2-40B4-BE49-F238E27FC236}">
                    <a16:creationId xmlns:a16="http://schemas.microsoft.com/office/drawing/2014/main" id="{ECAE1733-5EC3-4B4C-BB0C-7FCEB7AF5691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EF6A70A-D5A6-4809-AC17-B1F2A8E6687F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DẪM VÀO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1EFC59A-BDA6-4FBB-B7F1-329D98022F47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30" name="Hình giọt nước 29">
                <a:extLst>
                  <a:ext uri="{FF2B5EF4-FFF2-40B4-BE49-F238E27FC236}">
                    <a16:creationId xmlns:a16="http://schemas.microsoft.com/office/drawing/2014/main" id="{E2DB1F6F-376D-4752-98FC-1A988B5ACC55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697415B-E521-4D52-81C9-007CD9505DC6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KHẮC LÊN</a:t>
                </a:r>
              </a:p>
              <a:p>
                <a:pPr algn="ctr"/>
                <a:r>
                  <a:rPr lang="en-US" sz="2400" b="1" dirty="0"/>
                  <a:t> THÂN CÂY</a:t>
                </a:r>
              </a:p>
            </p:txBody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2A181EF3-CF98-4CBC-8353-29F9DAFB33F7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33" name="Hình giọt nước 32">
                <a:extLst>
                  <a:ext uri="{FF2B5EF4-FFF2-40B4-BE49-F238E27FC236}">
                    <a16:creationId xmlns:a16="http://schemas.microsoft.com/office/drawing/2014/main" id="{82DDB5E9-5B11-4B40-951B-B21E7D33B320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A8363E5-A691-40FC-85C8-CF218801ABDD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CHĂNG ĐÈN </a:t>
                </a:r>
              </a:p>
              <a:p>
                <a:pPr algn="ctr"/>
                <a:r>
                  <a:rPr lang="en-US" sz="2400" b="1" dirty="0"/>
                  <a:t>LÊN CÂY</a:t>
                </a:r>
              </a:p>
            </p:txBody>
          </p:sp>
        </p:grpSp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DDB6ECF4-D3B6-42BE-8B1E-5D6526774650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3" name="Hình giọt nước 2">
                <a:extLst>
                  <a:ext uri="{FF2B5EF4-FFF2-40B4-BE49-F238E27FC236}">
                    <a16:creationId xmlns:a16="http://schemas.microsoft.com/office/drawing/2014/main" id="{878DC004-5275-4F61-8C33-D985B0240D4B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533A582-314C-442B-AA9C-76991DF5F27C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BẺ CÀNH</a:t>
                </a:r>
              </a:p>
            </p:txBody>
          </p:sp>
        </p:grpSp>
        <p:pic>
          <p:nvPicPr>
            <p:cNvPr id="8" name="Hình ảnh 7" descr="Ảnh có chứa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A830B29F-93B7-487A-907A-17DC6479E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4E28661-C596-493E-9133-D8478ECD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A261B007-C95A-4F91-A185-C2CA202B894C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852110F-10E1-4150-877E-E2C34854D06A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17" name="Hình giọt nước 16">
                <a:extLst>
                  <a:ext uri="{FF2B5EF4-FFF2-40B4-BE49-F238E27FC236}">
                    <a16:creationId xmlns:a16="http://schemas.microsoft.com/office/drawing/2014/main" id="{E2C46B99-AFB1-482F-B8B3-4F1BB3B69CDC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17F284E-9166-4771-811D-7C02CB03DC02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VUN GỐC</a:t>
                </a: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13B2E1C-3891-45D8-926F-E3BF55331443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20" name="Hình giọt nước 19">
                <a:extLst>
                  <a:ext uri="{FF2B5EF4-FFF2-40B4-BE49-F238E27FC236}">
                    <a16:creationId xmlns:a16="http://schemas.microsoft.com/office/drawing/2014/main" id="{64D705F0-06DC-4BE9-90DB-18CF31D3FAD0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29E59E7-E039-4167-AD0D-B9C3B1859C0B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BẮT SÂU</a:t>
                </a: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71F35417-DEA1-4EBC-88CB-FD56619CFD14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11" name="Hình giọt nước 10">
                <a:extLst>
                  <a:ext uri="{FF2B5EF4-FFF2-40B4-BE49-F238E27FC236}">
                    <a16:creationId xmlns:a16="http://schemas.microsoft.com/office/drawing/2014/main" id="{5F462E21-0723-4E0D-B572-70E35EC8BB85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8FCCADC-E4F4-4523-8444-CC1FA9F35DC0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NHỔ CỎ</a:t>
                </a: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83761DAA-3471-43A4-B15E-5F07B76DD01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14" name="Hình giọt nước 13">
                <a:extLst>
                  <a:ext uri="{FF2B5EF4-FFF2-40B4-BE49-F238E27FC236}">
                    <a16:creationId xmlns:a16="http://schemas.microsoft.com/office/drawing/2014/main" id="{3D9DCEB9-1D7F-48BE-B46E-BCB0C9E86ED6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8130652-AEF1-4E50-999A-D7D76F1A7D82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BÓN PHÂN</a:t>
                </a:r>
              </a:p>
            </p:txBody>
          </p:sp>
        </p:grp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E444E7F3-46D5-49F9-BA55-87C866CB8907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6" name="Hình giọt nước 5">
                <a:extLst>
                  <a:ext uri="{FF2B5EF4-FFF2-40B4-BE49-F238E27FC236}">
                    <a16:creationId xmlns:a16="http://schemas.microsoft.com/office/drawing/2014/main" id="{BAFF4272-A754-4B95-8EDF-D0DD4F8D92A1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7769058-D960-4E76-B6D3-443B2936B270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TƯỚI NƯỚC</a:t>
                </a:r>
              </a:p>
            </p:txBody>
          </p:sp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AABFBDE-ABA4-4661-AA07-A12F79D9F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418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796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A19DEB-652A-4025-85CA-090BDA68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5857009" y="3479615"/>
            <a:ext cx="2247900" cy="28367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14D745-0B7A-4A9D-87BD-1E436EE7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8962159" y="3479615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CCB001-A8B1-42E5-9EE6-2C19B95B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507031"/>
            <a:ext cx="2247900" cy="267317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5FFA91-2E4F-4DA9-9C02-66E449474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507031"/>
            <a:ext cx="2247900" cy="267317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7D186C-4F6F-4428-BCF5-732353251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07031"/>
            <a:ext cx="2247901" cy="267317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333375" y="2572892"/>
            <a:ext cx="3905250" cy="1813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DA46B36-BF5D-4786-9A5C-7FD3B508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5556" r="46867" b="88889"/>
          <a:stretch/>
        </p:blipFill>
        <p:spPr>
          <a:xfrm>
            <a:off x="555239" y="1689980"/>
            <a:ext cx="960968" cy="1081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7" y="4386337"/>
            <a:ext cx="1855452" cy="1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ũi tên: Phải Có Khía 2">
            <a:extLst>
              <a:ext uri="{FF2B5EF4-FFF2-40B4-BE49-F238E27FC236}">
                <a16:creationId xmlns:a16="http://schemas.microsoft.com/office/drawing/2014/main" id="{66EC2C93-F8DA-4F78-BAD0-62A57F0D585C}"/>
              </a:ext>
            </a:extLst>
          </p:cNvPr>
          <p:cNvSpPr/>
          <p:nvPr/>
        </p:nvSpPr>
        <p:spPr>
          <a:xfrm>
            <a:off x="647700" y="1295400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F76FB07-039F-4174-937F-78A57378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6350579" y="674052"/>
            <a:ext cx="2247900" cy="28367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3971FE-3461-4CF1-A460-CD2BD812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9182100" y="592282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08C66F9-D7DF-49F2-B586-4084D5EB3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674052"/>
            <a:ext cx="2247900" cy="2673178"/>
          </a:xfrm>
          <a:prstGeom prst="rect">
            <a:avLst/>
          </a:prstGeom>
        </p:spPr>
      </p:pic>
      <p:sp>
        <p:nvSpPr>
          <p:cNvPr id="7" name="Mũi tên: Phải Có Khía 6">
            <a:extLst>
              <a:ext uri="{FF2B5EF4-FFF2-40B4-BE49-F238E27FC236}">
                <a16:creationId xmlns:a16="http://schemas.microsoft.com/office/drawing/2014/main" id="{8B3C3716-DC4A-438A-A3B5-4510A7172400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A1A45A8-68CD-4D17-B65F-B0FB2991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921211"/>
            <a:ext cx="2247900" cy="267317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034094-3AED-4E1D-B37C-BC84AD6A8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2121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BDB23A-0834-44C0-B8BD-01AFA87BDF08}"/>
              </a:ext>
            </a:extLst>
          </p:cNvPr>
          <p:cNvSpPr txBox="1"/>
          <p:nvPr/>
        </p:nvSpPr>
        <p:spPr>
          <a:xfrm>
            <a:off x="914400" y="1981200"/>
            <a:ext cx="9906000" cy="223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9DC6F3-C9CE-43D2-BB9A-284E88F0C682}"/>
              </a:ext>
            </a:extLst>
          </p:cNvPr>
          <p:cNvSpPr txBox="1"/>
          <p:nvPr/>
        </p:nvSpPr>
        <p:spPr>
          <a:xfrm>
            <a:off x="2705100" y="2209800"/>
            <a:ext cx="6781800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CÁC EM ĐÃ LÀM ĐƯỢC ĐỂ CHĂM SÓC VÀ BẢO VỆ CÂY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0EAAEB8-3067-46FA-99D5-CF24480D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DA5CC9-744A-4346-8810-CCB2E88BB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r="1" b="20016"/>
          <a:stretch/>
        </p:blipFill>
        <p:spPr>
          <a:xfrm>
            <a:off x="180279" y="113865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ợi-Ích-Của-Cây-Xanh-Kể-Chuyện-Bé-N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6" y="76200"/>
            <a:ext cx="1216309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354176" y="762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3103D-D392-438A-8EA8-681526B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"/>
            <a:ext cx="12172951" cy="524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952998"/>
            <a:ext cx="1355356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46" y="5081587"/>
            <a:ext cx="1398399" cy="1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BEA83F5-D921-4554-ACA0-AF9B96A2E0C8}"/>
              </a:ext>
            </a:extLst>
          </p:cNvPr>
          <p:cNvSpPr/>
          <p:nvPr/>
        </p:nvSpPr>
        <p:spPr>
          <a:xfrm>
            <a:off x="1447800" y="195571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chăm sóc và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như: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cho cây, không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cây,... .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lên và khỏe mạnh. Mang lại nhiều lợi ích cho con người.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C9A7CB-CD36-4299-8D48-4AC3640E11A9}"/>
              </a:ext>
            </a:extLst>
          </p:cNvPr>
          <p:cNvSpPr txBox="1"/>
          <p:nvPr/>
        </p:nvSpPr>
        <p:spPr>
          <a:xfrm>
            <a:off x="1828800" y="1727261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9135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796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215</Words>
  <Application>Microsoft Office PowerPoint</Application>
  <PresentationFormat>Widescreen</PresentationFormat>
  <Paragraphs>51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Microsoft YaHei</vt:lpstr>
      <vt:lpstr>Arial</vt:lpstr>
      <vt:lpstr>Arial Black</vt:lpstr>
      <vt:lpstr>Calibri</vt:lpstr>
      <vt:lpstr>Meiryo</vt:lpstr>
      <vt:lpstr>Oswald Regular</vt:lpstr>
      <vt:lpstr>Passion One</vt:lpstr>
      <vt:lpstr>Tahoma</vt:lpstr>
      <vt:lpstr>Times New Roman</vt:lpstr>
      <vt:lpstr>幼圆</vt:lpstr>
      <vt:lpstr>Office Theme</vt:lpstr>
      <vt:lpstr>1_Office Theme</vt:lpstr>
      <vt:lpstr>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MyPC</cp:lastModifiedBy>
  <cp:revision>91</cp:revision>
  <dcterms:created xsi:type="dcterms:W3CDTF">2020-10-02T09:24:27Z</dcterms:created>
  <dcterms:modified xsi:type="dcterms:W3CDTF">2022-01-17T01:05:13Z</dcterms:modified>
</cp:coreProperties>
</file>