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sldIdLst>
    <p:sldId id="256" r:id="rId2"/>
    <p:sldId id="259" r:id="rId3"/>
    <p:sldId id="282" r:id="rId4"/>
    <p:sldId id="262" r:id="rId5"/>
    <p:sldId id="278" r:id="rId6"/>
    <p:sldId id="286" r:id="rId7"/>
    <p:sldId id="268" r:id="rId8"/>
    <p:sldId id="269" r:id="rId9"/>
    <p:sldId id="287" r:id="rId10"/>
    <p:sldId id="271" r:id="rId11"/>
    <p:sldId id="288" r:id="rId12"/>
    <p:sldId id="289" r:id="rId13"/>
    <p:sldId id="26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9B443-8EB6-41AA-89E5-47DA1D540096}" type="slidenum">
              <a:rPr lang="en-US" altLang="vi-VN"/>
              <a:pPr eaLnBrk="1" hangingPunct="1"/>
              <a:t>13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63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4" y="0"/>
            <a:ext cx="12020086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LÍ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2294" name="Picture 4" descr="Theme196363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5" y="63501"/>
            <a:ext cx="121618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9918" y="5451652"/>
            <a:ext cx="8514651" cy="3117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TRÒ CHƠI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ĐI CHỢ</a:t>
            </a:r>
          </a:p>
          <a:p>
            <a:pPr algn="ctr">
              <a:defRPr/>
            </a:pP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1975644" y="2057401"/>
            <a:ext cx="7823200" cy="37703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êu đề 1"/>
          <p:cNvSpPr txBox="1">
            <a:spLocks/>
          </p:cNvSpPr>
          <p:nvPr/>
        </p:nvSpPr>
        <p:spPr>
          <a:xfrm>
            <a:off x="2680735" y="736600"/>
            <a:ext cx="4726577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hâu Nhung – Mùa Xuân Của E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2681" y="58134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20FF58-0309-43CD-B961-7BB0E5182298}"/>
              </a:ext>
            </a:extLst>
          </p:cNvPr>
          <p:cNvSpPr/>
          <p:nvPr/>
        </p:nvSpPr>
        <p:spPr>
          <a:xfrm>
            <a:off x="410308" y="291124"/>
            <a:ext cx="2540000" cy="1531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7142C-B56F-42D7-9149-062C57FB5D46}"/>
              </a:ext>
            </a:extLst>
          </p:cNvPr>
          <p:cNvSpPr txBox="1"/>
          <p:nvPr/>
        </p:nvSpPr>
        <p:spPr>
          <a:xfrm>
            <a:off x="746370" y="695569"/>
            <a:ext cx="22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56EAE-38AE-4AB0-8B84-D352814C3DFF}"/>
              </a:ext>
            </a:extLst>
          </p:cNvPr>
          <p:cNvSpPr/>
          <p:nvPr/>
        </p:nvSpPr>
        <p:spPr>
          <a:xfrm>
            <a:off x="1848339" y="2096478"/>
            <a:ext cx="7541846" cy="38119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05927-EF54-4ABE-8C12-D6656533140A}"/>
              </a:ext>
            </a:extLst>
          </p:cNvPr>
          <p:cNvSpPr txBox="1"/>
          <p:nvPr/>
        </p:nvSpPr>
        <p:spPr>
          <a:xfrm>
            <a:off x="2039815" y="2532185"/>
            <a:ext cx="682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7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1CED9931-208F-4141-8542-964061B5F34A}"/>
              </a:ext>
            </a:extLst>
          </p:cNvPr>
          <p:cNvSpPr/>
          <p:nvPr/>
        </p:nvSpPr>
        <p:spPr>
          <a:xfrm>
            <a:off x="2328985" y="1893353"/>
            <a:ext cx="7182338" cy="2868246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DEB5E-2A82-46C1-9144-D612008D38FD}"/>
              </a:ext>
            </a:extLst>
          </p:cNvPr>
          <p:cNvSpPr txBox="1"/>
          <p:nvPr/>
        </p:nvSpPr>
        <p:spPr>
          <a:xfrm>
            <a:off x="2383692" y="2357980"/>
            <a:ext cx="707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004129-95C7-4649-B477-06697160A77A}"/>
              </a:ext>
            </a:extLst>
          </p:cNvPr>
          <p:cNvSpPr/>
          <p:nvPr/>
        </p:nvSpPr>
        <p:spPr>
          <a:xfrm>
            <a:off x="422031" y="367323"/>
            <a:ext cx="1961661" cy="1070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CA206-C9E1-4DEE-B6F1-BA10BA9BBCB8}"/>
              </a:ext>
            </a:extLst>
          </p:cNvPr>
          <p:cNvSpPr txBox="1"/>
          <p:nvPr/>
        </p:nvSpPr>
        <p:spPr>
          <a:xfrm>
            <a:off x="656492" y="641067"/>
            <a:ext cx="158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9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1270" name="Picture 4" descr="Theme196363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28529"/>
            <a:ext cx="121618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7200" y="2961248"/>
            <a:ext cx="10191874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77069" y="2162176"/>
            <a:ext cx="609600" cy="276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8200" y="224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vi-VN" sz="6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mg.giaoduc.net.vn/w700/Uploaded/2020/fcivpcvo/2012_02_28/tre_em_beo_phi_o_viet_nam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92610"/>
            <a:ext cx="5242560" cy="5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Thế nào là suy dinh dưỡng thể teo đét (Marasmus)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عواقب و عوارض غذا خوردن جلوی تلویزیون و کامپیوتر برای کودکان و بزرگسال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4" y="365125"/>
            <a:ext cx="4575749" cy="5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598380"/>
            <a:ext cx="4306578" cy="566123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3" y="598380"/>
            <a:ext cx="4291361" cy="5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947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67" y="1010195"/>
            <a:ext cx="4694524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4" y="1010194"/>
            <a:ext cx="485067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307</Words>
  <Application>Microsoft Office PowerPoint</Application>
  <PresentationFormat>Widescreen</PresentationFormat>
  <Paragraphs>39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HOẠT ĐỘNG TRẢI NGHIỆM</vt:lpstr>
      <vt:lpstr>Khởi động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MyPC</cp:lastModifiedBy>
  <cp:revision>50</cp:revision>
  <dcterms:created xsi:type="dcterms:W3CDTF">2020-12-29T16:08:11Z</dcterms:created>
  <dcterms:modified xsi:type="dcterms:W3CDTF">2022-01-17T01:35:59Z</dcterms:modified>
</cp:coreProperties>
</file>