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2"/>
  </p:notesMasterIdLst>
  <p:sldIdLst>
    <p:sldId id="319" r:id="rId2"/>
    <p:sldId id="338" r:id="rId3"/>
    <p:sldId id="333" r:id="rId4"/>
    <p:sldId id="334" r:id="rId5"/>
    <p:sldId id="337" r:id="rId6"/>
    <p:sldId id="335" r:id="rId7"/>
    <p:sldId id="336" r:id="rId8"/>
    <p:sldId id="257" r:id="rId9"/>
    <p:sldId id="339" r:id="rId10"/>
    <p:sldId id="327" r:id="rId1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F4F"/>
    <a:srgbClr val="0076C1"/>
    <a:srgbClr val="333434"/>
    <a:srgbClr val="03CCE7"/>
    <a:srgbClr val="1A90D0"/>
    <a:srgbClr val="FF9900"/>
    <a:srgbClr val="C9E8A6"/>
    <a:srgbClr val="128ACE"/>
    <a:srgbClr val="A9DA7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085" autoAdjust="0"/>
    <p:restoredTop sz="94595" autoAdjust="0"/>
  </p:normalViewPr>
  <p:slideViewPr>
    <p:cSldViewPr snapToGrid="0">
      <p:cViewPr varScale="1">
        <p:scale>
          <a:sx n="59" d="100"/>
          <a:sy n="59" d="100"/>
        </p:scale>
        <p:origin x="996" y="2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8F7D872-3CAC-4CC8-8641-83756B098D94}" type="datetimeFigureOut">
              <a:rPr lang="en-US" smtClean="0"/>
              <a:t>10/30/2022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30B311E-38A0-455E-B5E8-CE28B09187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73413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0B311E-38A0-455E-B5E8-CE28B09187C4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9371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106119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0B311E-38A0-455E-B5E8-CE28B09187C4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416807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65618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10/30/2022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25480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F006C-E173-4D79-9D36-64FC123F8682}" type="datetimeFigureOut">
              <a:rPr lang="en-US" smtClean="0"/>
              <a:t>10/30/2022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71A6F9-9213-4572-BBE9-2991143AC9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94614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F006C-E173-4D79-9D36-64FC123F8682}" type="datetimeFigureOut">
              <a:rPr lang="en-US" smtClean="0"/>
              <a:t>10/30/2022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71A6F9-9213-4572-BBE9-2991143AC9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819245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2382075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color">
  <p:cSld name="Blank color"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12"/>
          <p:cNvSpPr txBox="1">
            <a:spLocks noGrp="1"/>
          </p:cNvSpPr>
          <p:nvPr>
            <p:ph type="sldNum" idx="12"/>
          </p:nvPr>
        </p:nvSpPr>
        <p:spPr>
          <a:xfrm>
            <a:off x="145433" y="194699"/>
            <a:ext cx="2409600" cy="1670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algn="l"/>
            <a:fld id="{00000000-1234-1234-1234-123412341234}" type="slidenum">
              <a:rPr lang="en" smtClean="0">
                <a:solidFill>
                  <a:prstClr val="black">
                    <a:tint val="75000"/>
                  </a:prstClr>
                </a:solidFill>
              </a:rPr>
              <a:pPr algn="l"/>
              <a:t>‹#›</a:t>
            </a:fld>
            <a:endParaRPr lang="e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75967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10/30/2022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82305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F006C-E173-4D79-9D36-64FC123F8682}" type="datetimeFigureOut">
              <a:rPr lang="en-US" smtClean="0"/>
              <a:t>10/30/2022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71A6F9-9213-4572-BBE9-2991143AC9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08101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F006C-E173-4D79-9D36-64FC123F8682}" type="datetimeFigureOut">
              <a:rPr lang="en-US" smtClean="0"/>
              <a:t>10/30/2022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71A6F9-9213-4572-BBE9-2991143AC9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03826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F006C-E173-4D79-9D36-64FC123F8682}" type="datetimeFigureOut">
              <a:rPr lang="en-US" smtClean="0"/>
              <a:t>10/30/2022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71A6F9-9213-4572-BBE9-2991143AC9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83621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F006C-E173-4D79-9D36-64FC123F8682}" type="datetimeFigureOut">
              <a:rPr lang="en-US" smtClean="0"/>
              <a:t>10/30/2022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71A6F9-9213-4572-BBE9-2991143AC9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32733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F006C-E173-4D79-9D36-64FC123F8682}" type="datetimeFigureOut">
              <a:rPr lang="en-US" smtClean="0"/>
              <a:t>10/30/2022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71A6F9-9213-4572-BBE9-2991143AC9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7613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F006C-E173-4D79-9D36-64FC123F8682}" type="datetimeFigureOut">
              <a:rPr lang="en-US" smtClean="0"/>
              <a:t>10/30/2022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71A6F9-9213-4572-BBE9-2991143AC9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66103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F006C-E173-4D79-9D36-64FC123F8682}" type="datetimeFigureOut">
              <a:rPr lang="en-US" smtClean="0"/>
              <a:t>10/30/2022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71A6F9-9213-4572-BBE9-2991143AC9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79141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64DE79-268F-4C1A-8933-263129D2AF90}" type="datetimeFigureOut">
              <a:rPr lang="en-US" dirty="0"/>
              <a:t>10/30/2022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0CCACE5-041B-4BAB-8EE9-C45D22496F7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29" t="5432" r="4198" b="5062"/>
          <a:stretch/>
        </p:blipFill>
        <p:spPr>
          <a:xfrm>
            <a:off x="0" y="1"/>
            <a:ext cx="12192000" cy="6891269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85D2FA4B-A79C-474B-92E9-78964A890890}"/>
              </a:ext>
            </a:extLst>
          </p:cNvPr>
          <p:cNvPicPr>
            <a:picLocks noChangeAspect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96649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5" r:id="rId12"/>
    <p:sldLayoutId id="2147483686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16.wdp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microsoft.com/office/2007/relationships/hdphoto" Target="../media/hdphoto2.wdp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6.png"/><Relationship Id="rId5" Type="http://schemas.microsoft.com/office/2007/relationships/hdphoto" Target="../media/hdphoto1.wdp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hdphoto" Target="../media/hdphoto5.wdp"/><Relationship Id="rId3" Type="http://schemas.openxmlformats.org/officeDocument/2006/relationships/image" Target="../media/image8.png"/><Relationship Id="rId7" Type="http://schemas.openxmlformats.org/officeDocument/2006/relationships/image" Target="../media/image10.png"/><Relationship Id="rId12" Type="http://schemas.microsoft.com/office/2007/relationships/hdphoto" Target="../media/hdphoto7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2.xml"/><Relationship Id="rId6" Type="http://schemas.microsoft.com/office/2007/relationships/hdphoto" Target="../media/hdphoto4.wdp"/><Relationship Id="rId11" Type="http://schemas.openxmlformats.org/officeDocument/2006/relationships/image" Target="../media/image12.png"/><Relationship Id="rId5" Type="http://schemas.openxmlformats.org/officeDocument/2006/relationships/image" Target="../media/image9.png"/><Relationship Id="rId10" Type="http://schemas.microsoft.com/office/2007/relationships/hdphoto" Target="../media/hdphoto6.wdp"/><Relationship Id="rId4" Type="http://schemas.microsoft.com/office/2007/relationships/hdphoto" Target="../media/hdphoto3.wdp"/><Relationship Id="rId9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hdphoto" Target="../media/hdphoto10.wdp"/><Relationship Id="rId13" Type="http://schemas.openxmlformats.org/officeDocument/2006/relationships/image" Target="../media/image17.png"/><Relationship Id="rId3" Type="http://schemas.openxmlformats.org/officeDocument/2006/relationships/image" Target="../media/image13.png"/><Relationship Id="rId7" Type="http://schemas.openxmlformats.org/officeDocument/2006/relationships/image" Target="../media/image15.png"/><Relationship Id="rId12" Type="http://schemas.microsoft.com/office/2007/relationships/hdphoto" Target="../media/hdphoto11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2.xml"/><Relationship Id="rId6" Type="http://schemas.microsoft.com/office/2007/relationships/hdphoto" Target="../media/hdphoto9.wdp"/><Relationship Id="rId11" Type="http://schemas.openxmlformats.org/officeDocument/2006/relationships/image" Target="../media/image16.png"/><Relationship Id="rId5" Type="http://schemas.openxmlformats.org/officeDocument/2006/relationships/image" Target="../media/image14.png"/><Relationship Id="rId10" Type="http://schemas.microsoft.com/office/2007/relationships/hdphoto" Target="../media/hdphoto6.wdp"/><Relationship Id="rId4" Type="http://schemas.microsoft.com/office/2007/relationships/hdphoto" Target="../media/hdphoto8.wdp"/><Relationship Id="rId9" Type="http://schemas.openxmlformats.org/officeDocument/2006/relationships/image" Target="../media/image11.png"/><Relationship Id="rId14" Type="http://schemas.microsoft.com/office/2007/relationships/hdphoto" Target="../media/hdphoto12.wdp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hdphoto" Target="../media/hdphoto10.wdp"/><Relationship Id="rId3" Type="http://schemas.openxmlformats.org/officeDocument/2006/relationships/image" Target="../media/image18.png"/><Relationship Id="rId7" Type="http://schemas.openxmlformats.org/officeDocument/2006/relationships/image" Target="../media/image15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2.xml"/><Relationship Id="rId6" Type="http://schemas.microsoft.com/office/2007/relationships/hdphoto" Target="../media/hdphoto9.wdp"/><Relationship Id="rId5" Type="http://schemas.openxmlformats.org/officeDocument/2006/relationships/image" Target="../media/image14.png"/><Relationship Id="rId10" Type="http://schemas.microsoft.com/office/2007/relationships/hdphoto" Target="../media/hdphoto6.wdp"/><Relationship Id="rId4" Type="http://schemas.microsoft.com/office/2007/relationships/hdphoto" Target="../media/hdphoto13.wdp"/><Relationship Id="rId9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4.wdp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15.wdp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microsoft.com/office/2007/relationships/hdphoto" Target="../media/hdphoto2.wdp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6.png"/><Relationship Id="rId5" Type="http://schemas.microsoft.com/office/2007/relationships/hdphoto" Target="../media/hdphoto1.wdp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1999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339967" y="830858"/>
            <a:ext cx="184340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err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80000"/>
                    </a:prstClr>
                  </a:outerShd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Tuần</a:t>
            </a:r>
            <a:r>
              <a:rPr lang="en-US" sz="4800" b="1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80000"/>
                    </a:prstClr>
                  </a:outerShd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</a:p>
          <a:p>
            <a:pPr algn="ctr"/>
            <a:r>
              <a:rPr lang="en-US" sz="4800" b="1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80000"/>
                    </a:prstClr>
                  </a:outerShd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9</a:t>
            </a:r>
          </a:p>
        </p:txBody>
      </p:sp>
      <p:sp>
        <p:nvSpPr>
          <p:cNvPr id="6" name="文本框 22">
            <a:extLst>
              <a:ext uri="{FF2B5EF4-FFF2-40B4-BE49-F238E27FC236}">
                <a16:creationId xmlns:a16="http://schemas.microsoft.com/office/drawing/2014/main" id="{2CD50A75-B9D9-44B1-8BDA-D4530FF14EA4}"/>
              </a:ext>
            </a:extLst>
          </p:cNvPr>
          <p:cNvSpPr txBox="1"/>
          <p:nvPr/>
        </p:nvSpPr>
        <p:spPr>
          <a:xfrm>
            <a:off x="2762120" y="2149901"/>
            <a:ext cx="624651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zh-CN" sz="6000" dirty="0">
                <a:solidFill>
                  <a:srgbClr val="FF9900"/>
                </a:solidFill>
                <a:latin typeface="Times New Roman" panose="02020603050405020304" pitchFamily="18" charset="0"/>
                <a:ea typeface="思源黑体 CN Bold" panose="020B0800000000000000" pitchFamily="34" charset="-122"/>
                <a:cs typeface="Times New Roman" panose="02020603050405020304" pitchFamily="18" charset="0"/>
              </a:rPr>
              <a:t>ÔN TẬP</a:t>
            </a:r>
          </a:p>
          <a:p>
            <a:pPr algn="ctr"/>
            <a:r>
              <a:rPr lang="en-US" altLang="zh-CN" sz="6000" dirty="0">
                <a:solidFill>
                  <a:srgbClr val="FF9900"/>
                </a:solidFill>
                <a:latin typeface="Times New Roman" panose="02020603050405020304" pitchFamily="18" charset="0"/>
                <a:ea typeface="思源黑体 CN Bold" panose="020B0800000000000000" pitchFamily="34" charset="-122"/>
                <a:cs typeface="Times New Roman" panose="02020603050405020304" pitchFamily="18" charset="0"/>
              </a:rPr>
              <a:t>GIỮA HỌC KÌ I</a:t>
            </a:r>
            <a:endParaRPr lang="zh-CN" altLang="en-US" sz="6000" dirty="0">
              <a:solidFill>
                <a:srgbClr val="FF9900"/>
              </a:solidFill>
              <a:latin typeface="Times New Roman" panose="02020603050405020304" pitchFamily="18" charset="0"/>
              <a:ea typeface="思源黑体 CN Bold" panose="020B0800000000000000" pitchFamily="34" charset="-122"/>
              <a:cs typeface="Times New Roman" panose="02020603050405020304" pitchFamily="18" charset="0"/>
            </a:endParaRPr>
          </a:p>
        </p:txBody>
      </p:sp>
      <p:sp>
        <p:nvSpPr>
          <p:cNvPr id="7" name="文本框 22">
            <a:extLst>
              <a:ext uri="{FF2B5EF4-FFF2-40B4-BE49-F238E27FC236}">
                <a16:creationId xmlns:a16="http://schemas.microsoft.com/office/drawing/2014/main" id="{CC898928-21B7-49AC-8DFB-22509B089608}"/>
              </a:ext>
            </a:extLst>
          </p:cNvPr>
          <p:cNvSpPr txBox="1"/>
          <p:nvPr/>
        </p:nvSpPr>
        <p:spPr>
          <a:xfrm>
            <a:off x="6265966" y="4457783"/>
            <a:ext cx="451923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zh-CN" sz="6000" dirty="0" err="1">
                <a:solidFill>
                  <a:srgbClr val="FF9900"/>
                </a:solidFill>
                <a:latin typeface="Times New Roman" panose="02020603050405020304" pitchFamily="18" charset="0"/>
                <a:ea typeface="思源黑体 CN Bold" panose="020B0800000000000000" pitchFamily="34" charset="-122"/>
                <a:cs typeface="Times New Roman" panose="02020603050405020304" pitchFamily="18" charset="0"/>
              </a:rPr>
              <a:t>Tiết</a:t>
            </a:r>
            <a:r>
              <a:rPr lang="en-US" altLang="zh-CN" sz="6000" dirty="0">
                <a:solidFill>
                  <a:srgbClr val="FF9900"/>
                </a:solidFill>
                <a:latin typeface="Times New Roman" panose="02020603050405020304" pitchFamily="18" charset="0"/>
                <a:ea typeface="思源黑体 CN Bold" panose="020B0800000000000000" pitchFamily="34" charset="-122"/>
                <a:cs typeface="Times New Roman" panose="02020603050405020304" pitchFamily="18" charset="0"/>
              </a:rPr>
              <a:t> 4</a:t>
            </a:r>
            <a:endParaRPr lang="zh-CN" altLang="en-US" sz="6000" dirty="0">
              <a:solidFill>
                <a:srgbClr val="FF9900"/>
              </a:solidFill>
              <a:latin typeface="Times New Roman" panose="02020603050405020304" pitchFamily="18" charset="0"/>
              <a:ea typeface="思源黑体 CN Bold" panose="020B0800000000000000" pitchFamily="34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0537094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942B8673-1AFC-4422-B163-3C61D39D1EC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>
                        <a14:foregroundMark x1="21289" y1="33974" x2="30469" y2="42735"/>
                        <a14:foregroundMark x1="74414" y1="51496" x2="81055" y2="46581"/>
                        <a14:foregroundMark x1="9375" y1="25427" x2="5664" y2="30769"/>
                        <a14:foregroundMark x1="6055" y1="31410" x2="5078" y2="37821"/>
                        <a14:foregroundMark x1="5273" y1="38462" x2="7227" y2="44872"/>
                        <a14:foregroundMark x1="7617" y1="45299" x2="10547" y2="48504"/>
                        <a14:foregroundMark x1="22461" y1="14316" x2="28320" y2="10897"/>
                        <a14:foregroundMark x1="28320" y1="10470" x2="33984" y2="6624"/>
                        <a14:foregroundMark x1="34180" y1="6197" x2="34180" y2="5983"/>
                        <a14:foregroundMark x1="32422" y1="7265" x2="36328" y2="3846"/>
                        <a14:foregroundMark x1="36328" y1="3632" x2="35938" y2="4274"/>
                        <a14:foregroundMark x1="36719" y1="3419" x2="43945" y2="427"/>
                        <a14:foregroundMark x1="52344" y1="427" x2="57422" y2="2137"/>
                        <a14:foregroundMark x1="57422" y1="2350" x2="63477" y2="5556"/>
                        <a14:foregroundMark x1="63477" y1="5556" x2="69141" y2="10684"/>
                        <a14:foregroundMark x1="69531" y1="11111" x2="78320" y2="21795"/>
                        <a14:foregroundMark x1="78906" y1="22436" x2="87500" y2="35043"/>
                        <a14:foregroundMark x1="87695" y1="35256" x2="89844" y2="39957"/>
                        <a14:foregroundMark x1="90039" y1="40812" x2="90430" y2="45513"/>
                        <a14:foregroundMark x1="90039" y1="45513" x2="88867" y2="48504"/>
                        <a14:foregroundMark x1="88477" y1="49573" x2="83008" y2="52991"/>
                        <a14:foregroundMark x1="59570" y1="56410" x2="69531" y2="58547"/>
                        <a14:foregroundMark x1="71289" y1="52778" x2="67773" y2="61538"/>
                        <a14:foregroundMark x1="73438" y1="54701" x2="68750" y2="59829"/>
                        <a14:foregroundMark x1="56445" y1="71581" x2="74609" y2="91880"/>
                        <a14:foregroundMark x1="64258" y1="78846" x2="83008" y2="85043"/>
                        <a14:foregroundMark x1="77734" y1="90598" x2="85742" y2="90171"/>
                        <a14:foregroundMark x1="78125" y1="88462" x2="91016" y2="86325"/>
                        <a14:foregroundMark x1="58984" y1="82906" x2="64648" y2="92094"/>
                        <a14:foregroundMark x1="65039" y1="95940" x2="80469" y2="91880"/>
                        <a14:foregroundMark x1="11133" y1="88675" x2="45117" y2="86752"/>
                        <a14:foregroundMark x1="3711" y1="88034" x2="20313" y2="92735"/>
                        <a14:foregroundMark x1="19141" y1="96154" x2="41016" y2="94017"/>
                        <a14:foregroundMark x1="10938" y1="65812" x2="15234" y2="6196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0460" y="3345366"/>
            <a:ext cx="4761570" cy="380001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FB0A9FE1-9E8B-406B-B402-E3015B334DF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0"/>
            <a:ext cx="3611383" cy="2362200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A1D02EC1-BC4C-465C-9871-7F98E37280A0}"/>
              </a:ext>
            </a:extLst>
          </p:cNvPr>
          <p:cNvSpPr txBox="1"/>
          <p:nvPr/>
        </p:nvSpPr>
        <p:spPr>
          <a:xfrm>
            <a:off x="1346534" y="2177142"/>
            <a:ext cx="7633146" cy="20020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Tạm</a:t>
            </a:r>
            <a:r>
              <a:rPr lang="en-US" sz="4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biệt</a:t>
            </a:r>
            <a:r>
              <a:rPr lang="en-US" sz="4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4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hẹn</a:t>
            </a:r>
            <a:r>
              <a:rPr lang="en-US" sz="4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gặp</a:t>
            </a:r>
            <a:r>
              <a:rPr lang="en-US" sz="4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4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>
              <a:lnSpc>
                <a:spcPct val="150000"/>
              </a:lnSpc>
            </a:pPr>
            <a:r>
              <a:rPr lang="en-US" sz="4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4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4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4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4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4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4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4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1308068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Picture 3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8889" r="140"/>
          <a:stretch/>
        </p:blipFill>
        <p:spPr>
          <a:xfrm>
            <a:off x="-101600" y="4724400"/>
            <a:ext cx="12181114" cy="21336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20700" y="340419"/>
            <a:ext cx="4864100" cy="8594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25000"/>
              </a:lnSpc>
              <a:spcBef>
                <a:spcPts val="667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Yêu</a:t>
            </a:r>
            <a:r>
              <a:rPr kumimoji="0" lang="en-US" sz="4400" b="1" i="0" u="none" strike="noStrike" kern="1200" cap="none" spc="0" normalizeH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400" b="1" i="0" u="none" strike="noStrike" kern="1200" cap="none" spc="0" normalizeH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cầu</a:t>
            </a:r>
            <a:r>
              <a:rPr kumimoji="0" lang="en-US" sz="4400" b="1" i="0" u="none" strike="noStrike" kern="1200" cap="none" spc="0" normalizeH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400" b="1" i="0" u="none" strike="noStrike" kern="1200" cap="none" spc="0" normalizeH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cần</a:t>
            </a:r>
            <a:r>
              <a:rPr kumimoji="0" lang="en-US" sz="4400" b="1" i="0" u="none" strike="noStrike" kern="1200" cap="none" spc="0" normalizeH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400" b="1" i="0" u="none" strike="noStrike" kern="1200" cap="none" spc="0" normalizeH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đạt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:</a:t>
            </a:r>
            <a:endParaRPr kumimoji="0" lang="vi-VN" sz="44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Times New Roman" panose="020206030504050203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1971881" y="1348424"/>
            <a:ext cx="1081029" cy="2418580"/>
            <a:chOff x="2262744" y="1494923"/>
            <a:chExt cx="982875" cy="2054678"/>
          </a:xfrm>
        </p:grpSpPr>
        <p:grpSp>
          <p:nvGrpSpPr>
            <p:cNvPr id="8" name="Group 3"/>
            <p:cNvGrpSpPr>
              <a:grpSpLocks/>
            </p:cNvGrpSpPr>
            <p:nvPr/>
          </p:nvGrpSpPr>
          <p:grpSpPr bwMode="auto">
            <a:xfrm>
              <a:off x="2262744" y="1494923"/>
              <a:ext cx="762000" cy="665162"/>
              <a:chOff x="1110" y="2656"/>
              <a:chExt cx="1549" cy="1351"/>
            </a:xfrm>
          </p:grpSpPr>
          <p:sp>
            <p:nvSpPr>
              <p:cNvPr id="15" name="AutoShape 4"/>
              <p:cNvSpPr>
                <a:spLocks noChangeArrowheads="1"/>
              </p:cNvSpPr>
              <p:nvPr/>
            </p:nvSpPr>
            <p:spPr bwMode="gray">
              <a:xfrm>
                <a:off x="1123" y="2679"/>
                <a:ext cx="1536" cy="1328"/>
              </a:xfrm>
              <a:prstGeom prst="hexagon">
                <a:avLst>
                  <a:gd name="adj" fmla="val 28916"/>
                  <a:gd name="vf" fmla="val 115470"/>
                </a:avLst>
              </a:prstGeom>
              <a:solidFill>
                <a:srgbClr val="80808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C0C0C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vi-VN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6" name="AutoShape 5"/>
              <p:cNvSpPr>
                <a:spLocks noChangeArrowheads="1"/>
              </p:cNvSpPr>
              <p:nvPr/>
            </p:nvSpPr>
            <p:spPr bwMode="gray">
              <a:xfrm>
                <a:off x="1110" y="2656"/>
                <a:ext cx="1536" cy="1328"/>
              </a:xfrm>
              <a:prstGeom prst="hexagon">
                <a:avLst>
                  <a:gd name="adj" fmla="val 28916"/>
                  <a:gd name="vf" fmla="val 115470"/>
                </a:avLst>
              </a:prstGeom>
              <a:gradFill rotWithShape="1">
                <a:gsLst>
                  <a:gs pos="0">
                    <a:srgbClr val="E6E6E6"/>
                  </a:gs>
                  <a:gs pos="7500">
                    <a:srgbClr val="7D8496"/>
                  </a:gs>
                  <a:gs pos="26500">
                    <a:srgbClr val="E6E6E6"/>
                  </a:gs>
                  <a:gs pos="34000">
                    <a:srgbClr val="7D8496"/>
                  </a:gs>
                  <a:gs pos="46500">
                    <a:srgbClr val="E6E6E6"/>
                  </a:gs>
                  <a:gs pos="50000">
                    <a:srgbClr val="FFFFFF"/>
                  </a:gs>
                  <a:gs pos="53500">
                    <a:srgbClr val="E6E6E6"/>
                  </a:gs>
                  <a:gs pos="66000">
                    <a:srgbClr val="7D8496"/>
                  </a:gs>
                  <a:gs pos="73500">
                    <a:srgbClr val="E6E6E6"/>
                  </a:gs>
                  <a:gs pos="92500">
                    <a:srgbClr val="7D8496"/>
                  </a:gs>
                  <a:gs pos="100000">
                    <a:srgbClr val="E6E6E6"/>
                  </a:gs>
                </a:gsLst>
                <a:lin ang="2700000" scaled="1"/>
              </a:gradFill>
              <a:ln w="9525">
                <a:solidFill>
                  <a:srgbClr val="C0C0C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vi-VN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7" name="AutoShape 6"/>
              <p:cNvSpPr>
                <a:spLocks noChangeArrowheads="1"/>
              </p:cNvSpPr>
              <p:nvPr/>
            </p:nvSpPr>
            <p:spPr bwMode="gray">
              <a:xfrm>
                <a:off x="1200" y="2737"/>
                <a:ext cx="1349" cy="1167"/>
              </a:xfrm>
              <a:prstGeom prst="hexagon">
                <a:avLst>
                  <a:gd name="adj" fmla="val 28896"/>
                  <a:gd name="vf" fmla="val 115470"/>
                </a:avLst>
              </a:prstGeom>
              <a:solidFill>
                <a:srgbClr val="00B0F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133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</a:p>
            </p:txBody>
          </p:sp>
        </p:grpSp>
        <p:grpSp>
          <p:nvGrpSpPr>
            <p:cNvPr id="9" name="Group 7"/>
            <p:cNvGrpSpPr>
              <a:grpSpLocks/>
            </p:cNvGrpSpPr>
            <p:nvPr/>
          </p:nvGrpSpPr>
          <p:grpSpPr bwMode="auto">
            <a:xfrm>
              <a:off x="2447709" y="2883454"/>
              <a:ext cx="797910" cy="666147"/>
              <a:chOff x="3550" y="3619"/>
              <a:chExt cx="1622" cy="1353"/>
            </a:xfrm>
          </p:grpSpPr>
          <p:sp>
            <p:nvSpPr>
              <p:cNvPr id="12" name="AutoShape 8"/>
              <p:cNvSpPr>
                <a:spLocks noChangeArrowheads="1"/>
              </p:cNvSpPr>
              <p:nvPr/>
            </p:nvSpPr>
            <p:spPr bwMode="gray">
              <a:xfrm>
                <a:off x="3636" y="3619"/>
                <a:ext cx="1536" cy="1328"/>
              </a:xfrm>
              <a:prstGeom prst="hexagon">
                <a:avLst>
                  <a:gd name="adj" fmla="val 28916"/>
                  <a:gd name="vf" fmla="val 115470"/>
                </a:avLst>
              </a:prstGeom>
              <a:solidFill>
                <a:srgbClr val="80808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C0C0C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vi-VN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3" name="AutoShape 9"/>
              <p:cNvSpPr>
                <a:spLocks noChangeArrowheads="1"/>
              </p:cNvSpPr>
              <p:nvPr/>
            </p:nvSpPr>
            <p:spPr bwMode="gray">
              <a:xfrm>
                <a:off x="3550" y="3644"/>
                <a:ext cx="1536" cy="1328"/>
              </a:xfrm>
              <a:prstGeom prst="hexagon">
                <a:avLst>
                  <a:gd name="adj" fmla="val 28916"/>
                  <a:gd name="vf" fmla="val 115470"/>
                </a:avLst>
              </a:prstGeom>
              <a:gradFill rotWithShape="1">
                <a:gsLst>
                  <a:gs pos="0">
                    <a:srgbClr val="E6E6E6"/>
                  </a:gs>
                  <a:gs pos="7500">
                    <a:srgbClr val="7D8496"/>
                  </a:gs>
                  <a:gs pos="26500">
                    <a:srgbClr val="E6E6E6"/>
                  </a:gs>
                  <a:gs pos="34000">
                    <a:srgbClr val="7D8496"/>
                  </a:gs>
                  <a:gs pos="46500">
                    <a:srgbClr val="E6E6E6"/>
                  </a:gs>
                  <a:gs pos="50000">
                    <a:srgbClr val="FFFFFF"/>
                  </a:gs>
                  <a:gs pos="53500">
                    <a:srgbClr val="E6E6E6"/>
                  </a:gs>
                  <a:gs pos="66000">
                    <a:srgbClr val="7D8496"/>
                  </a:gs>
                  <a:gs pos="73500">
                    <a:srgbClr val="E6E6E6"/>
                  </a:gs>
                  <a:gs pos="92500">
                    <a:srgbClr val="7D8496"/>
                  </a:gs>
                  <a:gs pos="100000">
                    <a:srgbClr val="E6E6E6"/>
                  </a:gs>
                </a:gsLst>
                <a:lin ang="2700000" scaled="1"/>
              </a:gradFill>
              <a:ln w="9525">
                <a:solidFill>
                  <a:srgbClr val="C0C0C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vi-VN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4" name="AutoShape 10"/>
              <p:cNvSpPr>
                <a:spLocks noChangeArrowheads="1"/>
              </p:cNvSpPr>
              <p:nvPr/>
            </p:nvSpPr>
            <p:spPr bwMode="gray">
              <a:xfrm>
                <a:off x="3657" y="3725"/>
                <a:ext cx="1349" cy="1167"/>
              </a:xfrm>
              <a:prstGeom prst="hexagon">
                <a:avLst>
                  <a:gd name="adj" fmla="val 28896"/>
                  <a:gd name="vf" fmla="val 115470"/>
                </a:avLst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133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</a:p>
            </p:txBody>
          </p:sp>
        </p:grpSp>
      </p:grpSp>
      <p:pic>
        <p:nvPicPr>
          <p:cNvPr id="1026" name="Picture 2" descr="Premium Vector | Cute happy kid girl read under the tree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757" b="100000" l="479" r="9504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9584" r="8957"/>
          <a:stretch/>
        </p:blipFill>
        <p:spPr bwMode="auto">
          <a:xfrm>
            <a:off x="-224217" y="2973347"/>
            <a:ext cx="3149600" cy="40861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10" descr="Rainbow Clipart For Free Download - Kids School Clipart , Free Transparent  Clipart - ClipartKey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812" b="99729" l="556" r="100000"/>
                    </a14:imgEffect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356296">
            <a:off x="8771256" y="284151"/>
            <a:ext cx="3331541" cy="18420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4" name="TextBox 71"/>
          <p:cNvSpPr txBox="1"/>
          <p:nvPr/>
        </p:nvSpPr>
        <p:spPr>
          <a:xfrm>
            <a:off x="2865004" y="1252316"/>
            <a:ext cx="7923653" cy="954107"/>
          </a:xfrm>
          <a:prstGeom prst="rect">
            <a:avLst/>
          </a:prstGeom>
          <a:solidFill>
            <a:srgbClr val="00B0F0"/>
          </a:solidFill>
          <a:ln w="9525">
            <a:noFill/>
          </a:ln>
        </p:spPr>
        <p:txBody>
          <a:bodyPr wrap="square">
            <a:spAutoFit/>
          </a:bodyPr>
          <a:lstStyle/>
          <a:p>
            <a:pPr lvl="0" eaLnBrk="0" hangingPunct="0"/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nl-NL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en-US" sz="2800" noProof="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Mở</a:t>
            </a:r>
            <a:r>
              <a:rPr lang="en-US" sz="2800" noProof="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noProof="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rộng</a:t>
            </a:r>
            <a:r>
              <a:rPr lang="en-US" sz="2800" noProof="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noProof="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vốn</a:t>
            </a:r>
            <a:r>
              <a:rPr lang="en-US" sz="2800" noProof="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noProof="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từ</a:t>
            </a:r>
            <a:r>
              <a:rPr lang="en-US" sz="2800" noProof="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noProof="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về</a:t>
            </a:r>
            <a:r>
              <a:rPr lang="en-US" sz="2800" noProof="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noProof="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đồ</a:t>
            </a:r>
            <a:r>
              <a:rPr lang="en-US" sz="2800" noProof="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noProof="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dùng</a:t>
            </a:r>
            <a:r>
              <a:rPr lang="en-US" sz="2800" noProof="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noProof="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học</a:t>
            </a:r>
            <a:r>
              <a:rPr lang="en-US" sz="2800" noProof="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noProof="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tập</a:t>
            </a:r>
            <a:r>
              <a:rPr lang="en-US" sz="2800" noProof="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800" noProof="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đồ</a:t>
            </a:r>
            <a:r>
              <a:rPr lang="en-US" sz="2800" noProof="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noProof="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dùng</a:t>
            </a:r>
            <a:r>
              <a:rPr lang="en-US" sz="2800" noProof="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noProof="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trong</a:t>
            </a:r>
            <a:r>
              <a:rPr lang="en-US" sz="2800" noProof="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noProof="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gia</a:t>
            </a:r>
            <a:r>
              <a:rPr lang="en-US" sz="2800" noProof="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noProof="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đình</a:t>
            </a:r>
            <a:r>
              <a:rPr lang="en-US" sz="2800" noProof="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kumimoji="0" lang="zh-CN" altLang="en-US" sz="26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35" name="TextBox 71"/>
          <p:cNvSpPr txBox="1"/>
          <p:nvPr/>
        </p:nvSpPr>
        <p:spPr>
          <a:xfrm>
            <a:off x="3154504" y="2934114"/>
            <a:ext cx="8288195" cy="564257"/>
          </a:xfrm>
          <a:prstGeom prst="rect">
            <a:avLst/>
          </a:prstGeom>
          <a:solidFill>
            <a:schemeClr val="accent2"/>
          </a:solidFill>
          <a:ln w="9525">
            <a:noFill/>
          </a:ln>
        </p:spPr>
        <p:txBody>
          <a:bodyPr wrap="square">
            <a:spAutoFit/>
          </a:bodyPr>
          <a:lstStyle/>
          <a:p>
            <a:pPr lvl="0" algn="just">
              <a:lnSpc>
                <a:spcPct val="120000"/>
              </a:lnSpc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Nói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được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câu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nêu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công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dụng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đồ</a:t>
            </a:r>
            <a:r>
              <a:rPr lang="en-US" sz="280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vật.</a:t>
            </a:r>
            <a:endParaRPr kumimoji="0" lang="vi-VN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423695" y="4644654"/>
            <a:ext cx="8279472" cy="609398"/>
          </a:xfrm>
          <a:prstGeom prst="rect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txBody>
          <a:bodyPr wrap="square">
            <a:spAutoFit/>
          </a:bodyPr>
          <a:lstStyle/>
          <a:p>
            <a:pPr lvl="0" algn="just">
              <a:lnSpc>
                <a:spcPct val="120000"/>
              </a:lnSpc>
            </a:pP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- </a:t>
            </a:r>
            <a:r>
              <a:rPr lang="en-US" sz="2800" dirty="0" err="1">
                <a:solidFill>
                  <a:prstClr val="white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Ghép</a:t>
            </a:r>
            <a:r>
              <a:rPr lang="en-US" sz="2800" dirty="0">
                <a:solidFill>
                  <a:prstClr val="white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white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các</a:t>
            </a:r>
            <a:r>
              <a:rPr lang="en-US" sz="2800" dirty="0">
                <a:solidFill>
                  <a:prstClr val="white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white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từ</a:t>
            </a:r>
            <a:r>
              <a:rPr lang="en-US" sz="2800" dirty="0">
                <a:solidFill>
                  <a:prstClr val="white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white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ngữ</a:t>
            </a:r>
            <a:r>
              <a:rPr lang="en-US" sz="2800" dirty="0">
                <a:solidFill>
                  <a:prstClr val="white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white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để</a:t>
            </a:r>
            <a:r>
              <a:rPr lang="en-US" sz="2800" dirty="0">
                <a:solidFill>
                  <a:prstClr val="white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white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tạo</a:t>
            </a:r>
            <a:r>
              <a:rPr lang="en-US" sz="2800" dirty="0">
                <a:solidFill>
                  <a:prstClr val="white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white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câu</a:t>
            </a:r>
            <a:r>
              <a:rPr lang="en-US" sz="2800" dirty="0">
                <a:solidFill>
                  <a:prstClr val="white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white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nêu</a:t>
            </a:r>
            <a:r>
              <a:rPr lang="en-US" sz="2800" dirty="0">
                <a:solidFill>
                  <a:prstClr val="white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white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đặc</a:t>
            </a:r>
            <a:r>
              <a:rPr lang="en-US" sz="2800" dirty="0">
                <a:solidFill>
                  <a:prstClr val="white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white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điểm</a:t>
            </a:r>
            <a:r>
              <a:rPr lang="en-US" sz="2800" dirty="0">
                <a:solidFill>
                  <a:prstClr val="white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.</a:t>
            </a:r>
            <a:endParaRPr kumimoji="0" lang="vi-VN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0" name="AutoShape 10"/>
          <p:cNvSpPr>
            <a:spLocks noChangeArrowheads="1"/>
          </p:cNvSpPr>
          <p:nvPr/>
        </p:nvSpPr>
        <p:spPr bwMode="gray">
          <a:xfrm>
            <a:off x="2693809" y="4573985"/>
            <a:ext cx="729886" cy="676331"/>
          </a:xfrm>
          <a:prstGeom prst="hexagon">
            <a:avLst>
              <a:gd name="adj" fmla="val 28896"/>
              <a:gd name="vf" fmla="val 115470"/>
            </a:avLst>
          </a:prstGeom>
          <a:solidFill>
            <a:srgbClr val="7030A0"/>
          </a:solidFill>
          <a:ln w="9525">
            <a:solidFill>
              <a:srgbClr val="7030A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133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13861228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4" grpId="0" animBg="1"/>
      <p:bldP spid="35" grpId="0" animBg="1"/>
      <p:bldP spid="2" grpId="0" animBg="1"/>
      <p:bldP spid="20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22">
            <a:extLst>
              <a:ext uri="{FF2B5EF4-FFF2-40B4-BE49-F238E27FC236}">
                <a16:creationId xmlns:a16="http://schemas.microsoft.com/office/drawing/2014/main" id="{50326EC2-8469-40E3-9781-3746133486B9}"/>
              </a:ext>
            </a:extLst>
          </p:cNvPr>
          <p:cNvSpPr txBox="1"/>
          <p:nvPr/>
        </p:nvSpPr>
        <p:spPr>
          <a:xfrm>
            <a:off x="930040" y="239898"/>
            <a:ext cx="54961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200" b="1" dirty="0" err="1">
                <a:solidFill>
                  <a:srgbClr val="009F4F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Viết</a:t>
            </a:r>
            <a:r>
              <a:rPr lang="en-US" altLang="zh-CN" sz="3200" b="1" dirty="0">
                <a:solidFill>
                  <a:srgbClr val="009F4F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3200" b="1" dirty="0" err="1">
                <a:solidFill>
                  <a:srgbClr val="009F4F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tên</a:t>
            </a:r>
            <a:r>
              <a:rPr lang="en-US" altLang="zh-CN" sz="3200" b="1" dirty="0">
                <a:solidFill>
                  <a:srgbClr val="009F4F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3200" b="1" dirty="0" err="1">
                <a:solidFill>
                  <a:srgbClr val="009F4F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đồ</a:t>
            </a:r>
            <a:r>
              <a:rPr lang="en-US" altLang="zh-CN" sz="3200" b="1" dirty="0">
                <a:solidFill>
                  <a:srgbClr val="009F4F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3200" b="1" dirty="0" err="1">
                <a:solidFill>
                  <a:srgbClr val="009F4F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vật</a:t>
            </a:r>
            <a:r>
              <a:rPr lang="en-US" altLang="zh-CN" sz="3200" b="1" dirty="0">
                <a:solidFill>
                  <a:srgbClr val="009F4F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3200" b="1" dirty="0" err="1">
                <a:solidFill>
                  <a:srgbClr val="009F4F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trong</a:t>
            </a:r>
            <a:r>
              <a:rPr lang="en-US" altLang="zh-CN" sz="3200" b="1" dirty="0">
                <a:solidFill>
                  <a:srgbClr val="009F4F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3200" b="1" dirty="0" err="1">
                <a:solidFill>
                  <a:srgbClr val="009F4F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mỗi</a:t>
            </a:r>
            <a:r>
              <a:rPr lang="en-US" altLang="zh-CN" sz="3200" b="1" dirty="0">
                <a:solidFill>
                  <a:srgbClr val="009F4F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3200" b="1" dirty="0" err="1">
                <a:solidFill>
                  <a:srgbClr val="009F4F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hình</a:t>
            </a:r>
            <a:r>
              <a:rPr lang="en-US" altLang="zh-CN" sz="3200" b="1" dirty="0">
                <a:solidFill>
                  <a:srgbClr val="009F4F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  <a:endParaRPr lang="zh-CN" altLang="en-US" sz="3200" b="1" dirty="0">
              <a:solidFill>
                <a:srgbClr val="009F4F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E9C1C008-3455-4F60-88C4-C2E839C8CED1}"/>
              </a:ext>
            </a:extLst>
          </p:cNvPr>
          <p:cNvSpPr/>
          <p:nvPr/>
        </p:nvSpPr>
        <p:spPr>
          <a:xfrm>
            <a:off x="343907" y="191128"/>
            <a:ext cx="665094" cy="632493"/>
          </a:xfrm>
          <a:prstGeom prst="ellipse">
            <a:avLst/>
          </a:prstGeom>
          <a:solidFill>
            <a:srgbClr val="009F4F"/>
          </a:solidFill>
          <a:ln>
            <a:solidFill>
              <a:srgbClr val="009F4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5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07CB7E7-2D0D-4623-B427-CEFC8EE528D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3714" t="18379" r="29575" b="6640"/>
          <a:stretch/>
        </p:blipFill>
        <p:spPr>
          <a:xfrm>
            <a:off x="8108514" y="319176"/>
            <a:ext cx="3115607" cy="281319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A47FB07F-7545-4566-8AEB-75EA329AF14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>
                        <a14:foregroundMark x1="6628" y1="8476" x2="22907" y2="8476"/>
                        <a14:foregroundMark x1="77093" y1="7770" x2="90930" y2="7064"/>
                        <a14:foregroundMark x1="87558" y1="5146" x2="89884" y2="5146"/>
                        <a14:foregroundMark x1="77907" y1="6660" x2="83837" y2="6862"/>
                        <a14:foregroundMark x1="86279" y1="7366" x2="90930" y2="5146"/>
                        <a14:foregroundMark x1="87907" y1="5954" x2="90698" y2="6256"/>
                        <a14:foregroundMark x1="90116" y1="4743" x2="90233" y2="6054"/>
                        <a14:foregroundMark x1="80930" y1="6054" x2="85349" y2="7972"/>
                        <a14:foregroundMark x1="88140" y1="7366" x2="90233" y2="5550"/>
                        <a14:foregroundMark x1="87558" y1="7568" x2="91395" y2="5348"/>
                        <a14:foregroundMark x1="8140" y1="5954" x2="17326" y2="7366"/>
                        <a14:foregroundMark x1="6628" y1="6660" x2="11279" y2="5348"/>
                        <a14:foregroundMark x1="5116" y1="7064" x2="11512" y2="4440"/>
                        <a14:foregroundMark x1="7907" y1="6458" x2="12791" y2="6862"/>
                        <a14:foregroundMark x1="6860" y1="7064" x2="12558" y2="7972"/>
                        <a14:foregroundMark x1="77442" y1="9586" x2="86279" y2="958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8756" y="935519"/>
            <a:ext cx="2162866" cy="1971736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7B009B74-79F9-4BC2-94FF-0262777FABF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8200" y="2922311"/>
            <a:ext cx="2697338" cy="3503036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C18B152A-B238-4A58-B8E9-5306E663452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7857" b="9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8514" y="4386638"/>
            <a:ext cx="3554373" cy="1267802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9215AD7D-9EBD-4373-9B51-053C046F43E4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6767" y="3611174"/>
            <a:ext cx="2480929" cy="2480929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06353BE6-7C85-4076-AE8C-7FF146701322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0" b="100000" l="0" r="100000">
                        <a14:foregroundMark x1="67813" y1="10000" x2="56094" y2="36406"/>
                        <a14:foregroundMark x1="69844" y1="7656" x2="69844" y2="12656"/>
                        <a14:foregroundMark x1="69375" y1="7656" x2="68438" y2="1187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093477">
            <a:off x="1249608" y="863154"/>
            <a:ext cx="2286415" cy="2286415"/>
          </a:xfrm>
          <a:prstGeom prst="rect">
            <a:avLst/>
          </a:prstGeom>
        </p:spPr>
      </p:pic>
      <p:grpSp>
        <p:nvGrpSpPr>
          <p:cNvPr id="16" name="Group 15">
            <a:extLst>
              <a:ext uri="{FF2B5EF4-FFF2-40B4-BE49-F238E27FC236}">
                <a16:creationId xmlns:a16="http://schemas.microsoft.com/office/drawing/2014/main" id="{90CD9F75-5D07-464A-B627-8AE5F16237E1}"/>
              </a:ext>
            </a:extLst>
          </p:cNvPr>
          <p:cNvGrpSpPr/>
          <p:nvPr/>
        </p:nvGrpSpPr>
        <p:grpSpPr>
          <a:xfrm>
            <a:off x="1579326" y="2721464"/>
            <a:ext cx="1435810" cy="779517"/>
            <a:chOff x="912162" y="1136914"/>
            <a:chExt cx="1435810" cy="779517"/>
          </a:xfrm>
        </p:grpSpPr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5155C5EB-FC2F-43C1-9DBF-A788274F9C8D}"/>
                </a:ext>
              </a:extLst>
            </p:cNvPr>
            <p:cNvSpPr/>
            <p:nvPr/>
          </p:nvSpPr>
          <p:spPr>
            <a:xfrm>
              <a:off x="912162" y="1136914"/>
              <a:ext cx="1435810" cy="779517"/>
            </a:xfrm>
            <a:prstGeom prst="ellipse">
              <a:avLst/>
            </a:prstGeom>
            <a:ln>
              <a:solidFill>
                <a:srgbClr val="7030A0"/>
              </a:solidFill>
              <a:prstDash val="lgDash"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8" name="文本框 22">
              <a:extLst>
                <a:ext uri="{FF2B5EF4-FFF2-40B4-BE49-F238E27FC236}">
                  <a16:creationId xmlns:a16="http://schemas.microsoft.com/office/drawing/2014/main" id="{6B6EF083-3D16-4900-8033-171F98B50F99}"/>
                </a:ext>
              </a:extLst>
            </p:cNvPr>
            <p:cNvSpPr txBox="1"/>
            <p:nvPr/>
          </p:nvSpPr>
          <p:spPr>
            <a:xfrm>
              <a:off x="937562" y="1195007"/>
              <a:ext cx="1310338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3200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Kéo</a:t>
              </a:r>
              <a:endParaRPr lang="zh-CN" alt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6F137348-2914-4F69-90A3-F84474F56A8A}"/>
              </a:ext>
            </a:extLst>
          </p:cNvPr>
          <p:cNvGrpSpPr/>
          <p:nvPr/>
        </p:nvGrpSpPr>
        <p:grpSpPr>
          <a:xfrm>
            <a:off x="5827520" y="2552516"/>
            <a:ext cx="2189916" cy="779517"/>
            <a:chOff x="912162" y="1136914"/>
            <a:chExt cx="2189916" cy="779517"/>
          </a:xfrm>
        </p:grpSpPr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1926AAB2-C73B-47AE-A38E-8BB03A0667D9}"/>
                </a:ext>
              </a:extLst>
            </p:cNvPr>
            <p:cNvSpPr/>
            <p:nvPr/>
          </p:nvSpPr>
          <p:spPr>
            <a:xfrm>
              <a:off x="912162" y="1136914"/>
              <a:ext cx="2189916" cy="779517"/>
            </a:xfrm>
            <a:prstGeom prst="ellipse">
              <a:avLst/>
            </a:prstGeom>
            <a:ln>
              <a:solidFill>
                <a:srgbClr val="7030A0"/>
              </a:solidFill>
              <a:prstDash val="lgDash"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1" name="文本框 22">
              <a:extLst>
                <a:ext uri="{FF2B5EF4-FFF2-40B4-BE49-F238E27FC236}">
                  <a16:creationId xmlns:a16="http://schemas.microsoft.com/office/drawing/2014/main" id="{26178D39-0968-4BBC-B8A5-B53B55C772C3}"/>
                </a:ext>
              </a:extLst>
            </p:cNvPr>
            <p:cNvSpPr txBox="1"/>
            <p:nvPr/>
          </p:nvSpPr>
          <p:spPr>
            <a:xfrm>
              <a:off x="950262" y="1182307"/>
              <a:ext cx="2113716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3200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Khăn</a:t>
              </a:r>
              <a:r>
                <a:rPr lang="en-US" altLang="zh-CN" sz="32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altLang="zh-CN" sz="3200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mặt</a:t>
              </a:r>
              <a:endParaRPr lang="zh-CN" alt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F85E3FD4-191D-4700-9D0F-0BDED03694BB}"/>
              </a:ext>
            </a:extLst>
          </p:cNvPr>
          <p:cNvGrpSpPr/>
          <p:nvPr/>
        </p:nvGrpSpPr>
        <p:grpSpPr>
          <a:xfrm>
            <a:off x="8726071" y="3242457"/>
            <a:ext cx="1806614" cy="779517"/>
            <a:chOff x="912162" y="1136914"/>
            <a:chExt cx="1806614" cy="779517"/>
          </a:xfrm>
        </p:grpSpPr>
        <p:sp>
          <p:nvSpPr>
            <p:cNvPr id="23" name="Oval 22">
              <a:extLst>
                <a:ext uri="{FF2B5EF4-FFF2-40B4-BE49-F238E27FC236}">
                  <a16:creationId xmlns:a16="http://schemas.microsoft.com/office/drawing/2014/main" id="{2F532137-651C-4315-87DF-6C57A50777E2}"/>
                </a:ext>
              </a:extLst>
            </p:cNvPr>
            <p:cNvSpPr/>
            <p:nvPr/>
          </p:nvSpPr>
          <p:spPr>
            <a:xfrm>
              <a:off x="912162" y="1136914"/>
              <a:ext cx="1806614" cy="779517"/>
            </a:xfrm>
            <a:prstGeom prst="ellipse">
              <a:avLst/>
            </a:prstGeom>
            <a:ln>
              <a:solidFill>
                <a:srgbClr val="7030A0"/>
              </a:solidFill>
              <a:prstDash val="lgDash"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4" name="文本框 22">
              <a:extLst>
                <a:ext uri="{FF2B5EF4-FFF2-40B4-BE49-F238E27FC236}">
                  <a16:creationId xmlns:a16="http://schemas.microsoft.com/office/drawing/2014/main" id="{C2F8DBEA-43F3-44C0-B51C-61B7A355B8E7}"/>
                </a:ext>
              </a:extLst>
            </p:cNvPr>
            <p:cNvSpPr txBox="1"/>
            <p:nvPr/>
          </p:nvSpPr>
          <p:spPr>
            <a:xfrm>
              <a:off x="950262" y="1245807"/>
              <a:ext cx="1640988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3200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Đồng</a:t>
              </a:r>
              <a:r>
                <a:rPr lang="en-US" altLang="zh-CN" sz="32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altLang="zh-CN" sz="3200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hồ</a:t>
              </a:r>
              <a:endParaRPr lang="zh-CN" alt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836C4751-D20E-4802-BA87-1FE9F85344AD}"/>
              </a:ext>
            </a:extLst>
          </p:cNvPr>
          <p:cNvGrpSpPr/>
          <p:nvPr/>
        </p:nvGrpSpPr>
        <p:grpSpPr>
          <a:xfrm>
            <a:off x="8950027" y="5645830"/>
            <a:ext cx="1387773" cy="779517"/>
            <a:chOff x="912162" y="1136914"/>
            <a:chExt cx="1806614" cy="779517"/>
          </a:xfrm>
        </p:grpSpPr>
        <p:sp>
          <p:nvSpPr>
            <p:cNvPr id="26" name="Oval 25">
              <a:extLst>
                <a:ext uri="{FF2B5EF4-FFF2-40B4-BE49-F238E27FC236}">
                  <a16:creationId xmlns:a16="http://schemas.microsoft.com/office/drawing/2014/main" id="{F9B1CEA2-7B2A-46B8-8F73-BE67EDC0F62F}"/>
                </a:ext>
              </a:extLst>
            </p:cNvPr>
            <p:cNvSpPr/>
            <p:nvPr/>
          </p:nvSpPr>
          <p:spPr>
            <a:xfrm>
              <a:off x="912162" y="1136914"/>
              <a:ext cx="1806614" cy="779517"/>
            </a:xfrm>
            <a:prstGeom prst="ellipse">
              <a:avLst/>
            </a:prstGeom>
            <a:ln>
              <a:solidFill>
                <a:srgbClr val="7030A0"/>
              </a:solidFill>
              <a:prstDash val="lgDash"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7" name="文本框 22">
              <a:extLst>
                <a:ext uri="{FF2B5EF4-FFF2-40B4-BE49-F238E27FC236}">
                  <a16:creationId xmlns:a16="http://schemas.microsoft.com/office/drawing/2014/main" id="{10A0FE77-3147-4418-A310-8C8350A2DE80}"/>
                </a:ext>
              </a:extLst>
            </p:cNvPr>
            <p:cNvSpPr txBox="1"/>
            <p:nvPr/>
          </p:nvSpPr>
          <p:spPr>
            <a:xfrm>
              <a:off x="950261" y="1245807"/>
              <a:ext cx="1692573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3200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Đĩa</a:t>
              </a:r>
              <a:endParaRPr lang="zh-CN" alt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61251E5A-9385-4843-BE36-807076A6E25E}"/>
              </a:ext>
            </a:extLst>
          </p:cNvPr>
          <p:cNvGrpSpPr/>
          <p:nvPr/>
        </p:nvGrpSpPr>
        <p:grpSpPr>
          <a:xfrm>
            <a:off x="1965381" y="5508947"/>
            <a:ext cx="1387773" cy="779517"/>
            <a:chOff x="912162" y="1136914"/>
            <a:chExt cx="1806614" cy="779517"/>
          </a:xfrm>
        </p:grpSpPr>
        <p:sp>
          <p:nvSpPr>
            <p:cNvPr id="29" name="Oval 28">
              <a:extLst>
                <a:ext uri="{FF2B5EF4-FFF2-40B4-BE49-F238E27FC236}">
                  <a16:creationId xmlns:a16="http://schemas.microsoft.com/office/drawing/2014/main" id="{35041553-2C45-48E9-8229-2428A8512DD1}"/>
                </a:ext>
              </a:extLst>
            </p:cNvPr>
            <p:cNvSpPr/>
            <p:nvPr/>
          </p:nvSpPr>
          <p:spPr>
            <a:xfrm>
              <a:off x="912162" y="1136914"/>
              <a:ext cx="1806614" cy="779517"/>
            </a:xfrm>
            <a:prstGeom prst="ellipse">
              <a:avLst/>
            </a:prstGeom>
            <a:ln>
              <a:solidFill>
                <a:srgbClr val="7030A0"/>
              </a:solidFill>
              <a:prstDash val="lgDash"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0" name="文本框 22">
              <a:extLst>
                <a:ext uri="{FF2B5EF4-FFF2-40B4-BE49-F238E27FC236}">
                  <a16:creationId xmlns:a16="http://schemas.microsoft.com/office/drawing/2014/main" id="{0EC0BC2F-5174-445E-8D0D-0C442C501778}"/>
                </a:ext>
              </a:extLst>
            </p:cNvPr>
            <p:cNvSpPr txBox="1"/>
            <p:nvPr/>
          </p:nvSpPr>
          <p:spPr>
            <a:xfrm>
              <a:off x="950261" y="1245807"/>
              <a:ext cx="1692573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3200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Thìa</a:t>
              </a:r>
              <a:endParaRPr lang="zh-CN" alt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32" name="Group 31">
            <a:extLst>
              <a:ext uri="{FF2B5EF4-FFF2-40B4-BE49-F238E27FC236}">
                <a16:creationId xmlns:a16="http://schemas.microsoft.com/office/drawing/2014/main" id="{AE0805F0-2FF5-4377-8019-71B206BCCA56}"/>
              </a:ext>
            </a:extLst>
          </p:cNvPr>
          <p:cNvGrpSpPr/>
          <p:nvPr/>
        </p:nvGrpSpPr>
        <p:grpSpPr>
          <a:xfrm>
            <a:off x="5809162" y="5789626"/>
            <a:ext cx="2697337" cy="779517"/>
            <a:chOff x="861361" y="1136914"/>
            <a:chExt cx="2697337" cy="779517"/>
          </a:xfrm>
        </p:grpSpPr>
        <p:sp>
          <p:nvSpPr>
            <p:cNvPr id="33" name="Oval 32">
              <a:extLst>
                <a:ext uri="{FF2B5EF4-FFF2-40B4-BE49-F238E27FC236}">
                  <a16:creationId xmlns:a16="http://schemas.microsoft.com/office/drawing/2014/main" id="{C57792D1-DECE-49BF-8D25-966551AEC27E}"/>
                </a:ext>
              </a:extLst>
            </p:cNvPr>
            <p:cNvSpPr/>
            <p:nvPr/>
          </p:nvSpPr>
          <p:spPr>
            <a:xfrm>
              <a:off x="912161" y="1136914"/>
              <a:ext cx="2636021" cy="779517"/>
            </a:xfrm>
            <a:prstGeom prst="ellipse">
              <a:avLst/>
            </a:prstGeom>
            <a:ln>
              <a:solidFill>
                <a:srgbClr val="7030A0"/>
              </a:solidFill>
              <a:prstDash val="lgDash"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4" name="文本框 22">
              <a:extLst>
                <a:ext uri="{FF2B5EF4-FFF2-40B4-BE49-F238E27FC236}">
                  <a16:creationId xmlns:a16="http://schemas.microsoft.com/office/drawing/2014/main" id="{27AED42C-A599-49CA-8F56-891F640C3365}"/>
                </a:ext>
              </a:extLst>
            </p:cNvPr>
            <p:cNvSpPr txBox="1"/>
            <p:nvPr/>
          </p:nvSpPr>
          <p:spPr>
            <a:xfrm>
              <a:off x="861361" y="1207707"/>
              <a:ext cx="2697337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3200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Hộp</a:t>
              </a:r>
              <a:r>
                <a:rPr lang="en-US" altLang="zh-CN" sz="32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altLang="zh-CN" sz="3200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bút</a:t>
              </a:r>
              <a:r>
                <a:rPr lang="en-US" altLang="zh-CN" sz="32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altLang="zh-CN" sz="3200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màu</a:t>
              </a:r>
              <a:endParaRPr lang="zh-CN" alt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8183048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22">
            <a:extLst>
              <a:ext uri="{FF2B5EF4-FFF2-40B4-BE49-F238E27FC236}">
                <a16:creationId xmlns:a16="http://schemas.microsoft.com/office/drawing/2014/main" id="{24578731-FBCD-4A84-8914-8AEA93BDC496}"/>
              </a:ext>
            </a:extLst>
          </p:cNvPr>
          <p:cNvSpPr txBox="1"/>
          <p:nvPr/>
        </p:nvSpPr>
        <p:spPr>
          <a:xfrm>
            <a:off x="930040" y="239898"/>
            <a:ext cx="100808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200" b="1" dirty="0" err="1">
                <a:solidFill>
                  <a:srgbClr val="009F4F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Hỏi</a:t>
            </a:r>
            <a:r>
              <a:rPr lang="en-US" altLang="zh-CN" sz="3200" b="1" dirty="0">
                <a:solidFill>
                  <a:srgbClr val="009F4F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3200" b="1" dirty="0" err="1">
                <a:solidFill>
                  <a:srgbClr val="009F4F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đáp</a:t>
            </a:r>
            <a:r>
              <a:rPr lang="en-US" altLang="zh-CN" sz="3200" b="1" dirty="0">
                <a:solidFill>
                  <a:srgbClr val="009F4F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3200" b="1" dirty="0" err="1">
                <a:solidFill>
                  <a:srgbClr val="009F4F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về</a:t>
            </a:r>
            <a:r>
              <a:rPr lang="en-US" altLang="zh-CN" sz="3200" b="1" dirty="0">
                <a:solidFill>
                  <a:srgbClr val="009F4F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3200" b="1" dirty="0" err="1">
                <a:solidFill>
                  <a:srgbClr val="009F4F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công</a:t>
            </a:r>
            <a:r>
              <a:rPr lang="en-US" altLang="zh-CN" sz="3200" b="1" dirty="0">
                <a:solidFill>
                  <a:srgbClr val="009F4F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3200" b="1" dirty="0" err="1">
                <a:solidFill>
                  <a:srgbClr val="009F4F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dụng</a:t>
            </a:r>
            <a:r>
              <a:rPr lang="en-US" altLang="zh-CN" sz="3200" b="1" dirty="0">
                <a:solidFill>
                  <a:srgbClr val="009F4F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3200" b="1" dirty="0" err="1">
                <a:solidFill>
                  <a:srgbClr val="009F4F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của</a:t>
            </a:r>
            <a:r>
              <a:rPr lang="en-US" altLang="zh-CN" sz="3200" b="1" dirty="0">
                <a:solidFill>
                  <a:srgbClr val="009F4F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3200" b="1" dirty="0" err="1">
                <a:solidFill>
                  <a:srgbClr val="009F4F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từng</a:t>
            </a:r>
            <a:r>
              <a:rPr lang="en-US" altLang="zh-CN" sz="3200" b="1" dirty="0">
                <a:solidFill>
                  <a:srgbClr val="009F4F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3200" b="1" dirty="0" err="1">
                <a:solidFill>
                  <a:srgbClr val="009F4F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đồ</a:t>
            </a:r>
            <a:r>
              <a:rPr lang="en-US" altLang="zh-CN" sz="3200" b="1" dirty="0">
                <a:solidFill>
                  <a:srgbClr val="009F4F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3200" b="1" dirty="0" err="1">
                <a:solidFill>
                  <a:srgbClr val="009F4F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vật</a:t>
            </a:r>
            <a:r>
              <a:rPr lang="en-US" altLang="zh-CN" sz="3200" b="1" dirty="0">
                <a:solidFill>
                  <a:srgbClr val="009F4F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3200" b="1" dirty="0" err="1">
                <a:solidFill>
                  <a:srgbClr val="009F4F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có</a:t>
            </a:r>
            <a:r>
              <a:rPr lang="en-US" altLang="zh-CN" sz="3200" b="1" dirty="0">
                <a:solidFill>
                  <a:srgbClr val="009F4F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3200" b="1" dirty="0" err="1">
                <a:solidFill>
                  <a:srgbClr val="009F4F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trong</a:t>
            </a:r>
            <a:r>
              <a:rPr lang="en-US" altLang="zh-CN" sz="3200" b="1" dirty="0">
                <a:solidFill>
                  <a:srgbClr val="009F4F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3200" b="1" dirty="0" err="1">
                <a:solidFill>
                  <a:srgbClr val="009F4F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bài</a:t>
            </a:r>
            <a:r>
              <a:rPr lang="en-US" altLang="zh-CN" sz="3200" b="1" dirty="0">
                <a:solidFill>
                  <a:srgbClr val="009F4F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3200" b="1" dirty="0" err="1">
                <a:solidFill>
                  <a:srgbClr val="009F4F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tập</a:t>
            </a:r>
            <a:r>
              <a:rPr lang="en-US" altLang="zh-CN" sz="3200" b="1" dirty="0">
                <a:solidFill>
                  <a:srgbClr val="009F4F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5.</a:t>
            </a:r>
            <a:endParaRPr lang="zh-CN" altLang="en-US" sz="3200" b="1" dirty="0">
              <a:solidFill>
                <a:srgbClr val="009F4F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82A08B8B-DD81-4CEC-83BB-9A92A35CE584}"/>
              </a:ext>
            </a:extLst>
          </p:cNvPr>
          <p:cNvSpPr/>
          <p:nvPr/>
        </p:nvSpPr>
        <p:spPr>
          <a:xfrm>
            <a:off x="343907" y="191128"/>
            <a:ext cx="665094" cy="632493"/>
          </a:xfrm>
          <a:prstGeom prst="ellipse">
            <a:avLst/>
          </a:prstGeom>
          <a:solidFill>
            <a:srgbClr val="009F4F"/>
          </a:solidFill>
          <a:ln>
            <a:solidFill>
              <a:srgbClr val="009F4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6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E9DAE05-2D5C-4306-84FB-CAE8C25A01F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3714" t="18379" r="29575" b="6640"/>
          <a:stretch/>
        </p:blipFill>
        <p:spPr>
          <a:xfrm>
            <a:off x="9529642" y="1026774"/>
            <a:ext cx="1963202" cy="177264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E2CD9807-A89B-4DA5-92BD-0579A055892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>
                        <a14:foregroundMark x1="6628" y1="8476" x2="22907" y2="8476"/>
                        <a14:foregroundMark x1="77093" y1="7770" x2="90930" y2="7064"/>
                        <a14:foregroundMark x1="87558" y1="5146" x2="89884" y2="5146"/>
                        <a14:foregroundMark x1="77907" y1="6660" x2="83837" y2="6862"/>
                        <a14:foregroundMark x1="86279" y1="7366" x2="90930" y2="5146"/>
                        <a14:foregroundMark x1="87907" y1="5954" x2="90698" y2="6256"/>
                        <a14:foregroundMark x1="90116" y1="4743" x2="90233" y2="6054"/>
                        <a14:foregroundMark x1="80930" y1="6054" x2="85349" y2="7972"/>
                        <a14:foregroundMark x1="88140" y1="7366" x2="90233" y2="5550"/>
                        <a14:foregroundMark x1="87558" y1="7568" x2="91395" y2="5348"/>
                        <a14:foregroundMark x1="8140" y1="5954" x2="17326" y2="7366"/>
                        <a14:foregroundMark x1="6628" y1="6660" x2="11279" y2="5348"/>
                        <a14:foregroundMark x1="5116" y1="7064" x2="11512" y2="4440"/>
                        <a14:foregroundMark x1="7907" y1="6458" x2="12791" y2="6862"/>
                        <a14:foregroundMark x1="6860" y1="7064" x2="12558" y2="7972"/>
                        <a14:foregroundMark x1="77442" y1="9586" x2="86279" y2="958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34527" y="3337472"/>
            <a:ext cx="1362862" cy="1242427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B201E8FB-8475-455B-9509-F5F60C67C7FC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7016" y="2907792"/>
            <a:ext cx="1474040" cy="191433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67CED64-1A71-4EA9-9DFB-DC9B548C17B8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7857" b="9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76590" y="5436257"/>
            <a:ext cx="2239675" cy="79886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90ED0B60-9752-40F0-9187-79DA1B484864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5794" y="4851242"/>
            <a:ext cx="1563279" cy="1563279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72020F57-C3A0-4EEB-89DA-8350B2651939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0" b="100000" l="0" r="100000">
                        <a14:foregroundMark x1="67813" y1="10000" x2="56094" y2="36406"/>
                        <a14:foregroundMark x1="69844" y1="7656" x2="69844" y2="12656"/>
                        <a14:foregroundMark x1="69375" y1="7656" x2="68438" y2="1187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586860">
            <a:off x="7596660" y="1222767"/>
            <a:ext cx="1440712" cy="1440712"/>
          </a:xfrm>
          <a:prstGeom prst="rect">
            <a:avLst/>
          </a:prstGeom>
        </p:spPr>
      </p:pic>
      <p:sp>
        <p:nvSpPr>
          <p:cNvPr id="10" name="文本框 22">
            <a:extLst>
              <a:ext uri="{FF2B5EF4-FFF2-40B4-BE49-F238E27FC236}">
                <a16:creationId xmlns:a16="http://schemas.microsoft.com/office/drawing/2014/main" id="{90834A82-47ED-44BD-AB21-EF129ECA77A6}"/>
              </a:ext>
            </a:extLst>
          </p:cNvPr>
          <p:cNvSpPr txBox="1"/>
          <p:nvPr/>
        </p:nvSpPr>
        <p:spPr>
          <a:xfrm>
            <a:off x="639024" y="960877"/>
            <a:ext cx="104173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2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M:</a:t>
            </a:r>
            <a:endParaRPr lang="zh-CN" altLang="en-US" sz="3200" b="1" dirty="0">
              <a:solidFill>
                <a:srgbClr val="FF0000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11" name="文本框 22">
            <a:extLst>
              <a:ext uri="{FF2B5EF4-FFF2-40B4-BE49-F238E27FC236}">
                <a16:creationId xmlns:a16="http://schemas.microsoft.com/office/drawing/2014/main" id="{A3EE33A6-412A-481A-A046-D1D4FFA0C4F5}"/>
              </a:ext>
            </a:extLst>
          </p:cNvPr>
          <p:cNvSpPr txBox="1"/>
          <p:nvPr/>
        </p:nvSpPr>
        <p:spPr>
          <a:xfrm>
            <a:off x="660065" y="1442657"/>
            <a:ext cx="422943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- </a:t>
            </a:r>
            <a:r>
              <a:rPr lang="en-US" altLang="zh-CN" sz="3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Kéo</a:t>
            </a:r>
            <a:r>
              <a:rPr lang="en-US" altLang="zh-CN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3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dùng</a:t>
            </a:r>
            <a:r>
              <a:rPr lang="en-US" altLang="zh-CN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3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để</a:t>
            </a:r>
            <a:r>
              <a:rPr lang="en-US" altLang="zh-CN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3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làm</a:t>
            </a:r>
            <a:r>
              <a:rPr lang="en-US" altLang="zh-CN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3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gì</a:t>
            </a:r>
            <a:r>
              <a:rPr lang="en-US" altLang="zh-CN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?</a:t>
            </a:r>
            <a:endParaRPr lang="zh-CN" altLang="en-US" sz="3200" b="1" dirty="0"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12" name="文本框 22">
            <a:extLst>
              <a:ext uri="{FF2B5EF4-FFF2-40B4-BE49-F238E27FC236}">
                <a16:creationId xmlns:a16="http://schemas.microsoft.com/office/drawing/2014/main" id="{03CAB109-8740-453E-BD35-DE6B487B8178}"/>
              </a:ext>
            </a:extLst>
          </p:cNvPr>
          <p:cNvSpPr txBox="1"/>
          <p:nvPr/>
        </p:nvSpPr>
        <p:spPr>
          <a:xfrm>
            <a:off x="660065" y="2022864"/>
            <a:ext cx="576613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- </a:t>
            </a:r>
            <a:r>
              <a:rPr lang="en-US" altLang="zh-CN" sz="3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Kéo</a:t>
            </a:r>
            <a:r>
              <a:rPr lang="en-US" altLang="zh-CN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3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dùng</a:t>
            </a:r>
            <a:r>
              <a:rPr lang="en-US" altLang="zh-CN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3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để</a:t>
            </a:r>
            <a:r>
              <a:rPr lang="en-US" altLang="zh-CN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3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cắt</a:t>
            </a:r>
            <a:r>
              <a:rPr lang="en-US" altLang="zh-CN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3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giấy</a:t>
            </a:r>
            <a:r>
              <a:rPr lang="en-US" altLang="zh-CN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lang="en-US" altLang="zh-CN" sz="3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cắt</a:t>
            </a:r>
            <a:r>
              <a:rPr lang="en-US" altLang="zh-CN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3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vải</a:t>
            </a:r>
            <a:r>
              <a:rPr lang="en-US" altLang="zh-CN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  <a:endParaRPr lang="zh-CN" altLang="en-US" sz="3200" b="1" dirty="0"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B972614E-892E-47B5-9973-6DCAC85BE005}"/>
              </a:ext>
            </a:extLst>
          </p:cNvPr>
          <p:cNvPicPr>
            <a:picLocks noChangeAspect="1"/>
          </p:cNvPicPr>
          <p:nvPr/>
        </p:nvPicPr>
        <p:blipFill rotWithShape="1"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9978" b="89579" l="0" r="100000">
                        <a14:foregroundMark x1="38978" y1="55654" x2="46645" y2="5277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666" t="8268" r="1102" b="10508"/>
          <a:stretch/>
        </p:blipFill>
        <p:spPr>
          <a:xfrm>
            <a:off x="2073915" y="3405707"/>
            <a:ext cx="4655622" cy="28910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50235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22">
            <a:extLst>
              <a:ext uri="{FF2B5EF4-FFF2-40B4-BE49-F238E27FC236}">
                <a16:creationId xmlns:a16="http://schemas.microsoft.com/office/drawing/2014/main" id="{63A51874-42E4-4F5D-BFCB-59BBB5F5BAF2}"/>
              </a:ext>
            </a:extLst>
          </p:cNvPr>
          <p:cNvSpPr txBox="1"/>
          <p:nvPr/>
        </p:nvSpPr>
        <p:spPr>
          <a:xfrm>
            <a:off x="2590800" y="1058792"/>
            <a:ext cx="50045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Đồng</a:t>
            </a:r>
            <a:r>
              <a:rPr lang="en-US" altLang="zh-CN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hồ</a:t>
            </a:r>
            <a:r>
              <a:rPr lang="en-US" altLang="zh-CN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dùng</a:t>
            </a:r>
            <a:r>
              <a:rPr lang="en-US" altLang="zh-CN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để</a:t>
            </a:r>
            <a:r>
              <a:rPr lang="en-US" altLang="zh-CN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báo</a:t>
            </a:r>
            <a:r>
              <a:rPr lang="en-US" altLang="zh-CN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thức</a:t>
            </a:r>
            <a:r>
              <a:rPr lang="en-US" altLang="zh-CN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  <a:endParaRPr lang="zh-CN" altLang="en-US" sz="3200" b="1" dirty="0">
              <a:solidFill>
                <a:srgbClr val="002060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文本框 22">
            <a:extLst>
              <a:ext uri="{FF2B5EF4-FFF2-40B4-BE49-F238E27FC236}">
                <a16:creationId xmlns:a16="http://schemas.microsoft.com/office/drawing/2014/main" id="{FDF24C2A-223C-494D-8AC6-520DC97E5938}"/>
              </a:ext>
            </a:extLst>
          </p:cNvPr>
          <p:cNvSpPr txBox="1"/>
          <p:nvPr/>
        </p:nvSpPr>
        <p:spPr>
          <a:xfrm>
            <a:off x="4089232" y="2180656"/>
            <a:ext cx="576613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Khăn</a:t>
            </a:r>
            <a:r>
              <a:rPr lang="en-US" altLang="zh-CN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mặt</a:t>
            </a:r>
            <a:r>
              <a:rPr lang="en-US" altLang="zh-CN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dùng</a:t>
            </a:r>
            <a:r>
              <a:rPr lang="en-US" altLang="zh-CN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để</a:t>
            </a:r>
            <a:r>
              <a:rPr lang="en-US" altLang="zh-CN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lau</a:t>
            </a:r>
            <a:r>
              <a:rPr lang="en-US" altLang="zh-CN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mặt</a:t>
            </a:r>
            <a:r>
              <a:rPr lang="en-US" altLang="zh-CN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  <a:endParaRPr lang="zh-CN" altLang="en-US" sz="3200" b="1" dirty="0">
              <a:solidFill>
                <a:srgbClr val="002060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180942C-EC7A-4BD6-BADF-26BD28EAB24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3714" t="18379" r="29575" b="6640"/>
          <a:stretch/>
        </p:blipFill>
        <p:spPr>
          <a:xfrm>
            <a:off x="668341" y="505027"/>
            <a:ext cx="1922459" cy="173585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F715FE03-BD64-49C7-B6C9-64CFA5D8DAB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>
                        <a14:foregroundMark x1="6628" y1="8476" x2="22907" y2="8476"/>
                        <a14:foregroundMark x1="77093" y1="7770" x2="90930" y2="7064"/>
                        <a14:foregroundMark x1="87558" y1="5146" x2="89884" y2="5146"/>
                        <a14:foregroundMark x1="77907" y1="6660" x2="83837" y2="6862"/>
                        <a14:foregroundMark x1="86279" y1="7366" x2="90930" y2="5146"/>
                        <a14:foregroundMark x1="87907" y1="5954" x2="90698" y2="6256"/>
                        <a14:foregroundMark x1="90116" y1="4743" x2="90233" y2="6054"/>
                        <a14:foregroundMark x1="80930" y1="6054" x2="85349" y2="7972"/>
                        <a14:foregroundMark x1="88140" y1="7366" x2="90233" y2="5550"/>
                        <a14:foregroundMark x1="87558" y1="7568" x2="91395" y2="5348"/>
                        <a14:foregroundMark x1="8140" y1="5954" x2="17326" y2="7366"/>
                        <a14:foregroundMark x1="6628" y1="6660" x2="11279" y2="5348"/>
                        <a14:foregroundMark x1="5116" y1="7064" x2="11512" y2="4440"/>
                        <a14:foregroundMark x1="7907" y1="6458" x2="12791" y2="6862"/>
                        <a14:foregroundMark x1="6860" y1="7064" x2="12558" y2="7972"/>
                        <a14:foregroundMark x1="77442" y1="9586" x2="86279" y2="958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54139" y="935158"/>
            <a:ext cx="2290784" cy="2088349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18E2D239-F907-4530-9B7A-2C06D8B6DF74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769" y="2615925"/>
            <a:ext cx="1795824" cy="233223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C5505043-A943-4A26-A576-7F5E29E713EE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7857" b="9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8505" y="5323205"/>
            <a:ext cx="2728598" cy="973258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9250CB60-E572-4CE0-AEF5-5BD3B0582A56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407000">
            <a:off x="8986049" y="3254480"/>
            <a:ext cx="2627658" cy="2627658"/>
          </a:xfrm>
          <a:prstGeom prst="rect">
            <a:avLst/>
          </a:prstGeom>
        </p:spPr>
      </p:pic>
      <p:sp>
        <p:nvSpPr>
          <p:cNvPr id="9" name="文本框 22">
            <a:extLst>
              <a:ext uri="{FF2B5EF4-FFF2-40B4-BE49-F238E27FC236}">
                <a16:creationId xmlns:a16="http://schemas.microsoft.com/office/drawing/2014/main" id="{BBE0D53A-DBAB-494A-9F21-55FB5C98CC22}"/>
              </a:ext>
            </a:extLst>
          </p:cNvPr>
          <p:cNvSpPr txBox="1"/>
          <p:nvPr/>
        </p:nvSpPr>
        <p:spPr>
          <a:xfrm>
            <a:off x="2343663" y="3278895"/>
            <a:ext cx="549886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Hộp</a:t>
            </a:r>
            <a:r>
              <a:rPr lang="en-US" altLang="zh-CN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bút</a:t>
            </a:r>
            <a:r>
              <a:rPr lang="en-US" altLang="zh-CN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màu</a:t>
            </a:r>
            <a:r>
              <a:rPr lang="en-US" altLang="zh-CN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dùng</a:t>
            </a:r>
            <a:r>
              <a:rPr lang="en-US" altLang="zh-CN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để</a:t>
            </a:r>
            <a:r>
              <a:rPr lang="en-US" altLang="zh-CN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tô</a:t>
            </a:r>
            <a:r>
              <a:rPr lang="en-US" altLang="zh-CN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màu</a:t>
            </a:r>
            <a:r>
              <a:rPr lang="en-US" altLang="zh-CN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  <a:endParaRPr lang="zh-CN" altLang="en-US" sz="3200" b="1" dirty="0">
              <a:solidFill>
                <a:srgbClr val="002060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10" name="文本框 22">
            <a:extLst>
              <a:ext uri="{FF2B5EF4-FFF2-40B4-BE49-F238E27FC236}">
                <a16:creationId xmlns:a16="http://schemas.microsoft.com/office/drawing/2014/main" id="{FD9CD684-3662-4FEF-95ED-8EF503892278}"/>
              </a:ext>
            </a:extLst>
          </p:cNvPr>
          <p:cNvSpPr txBox="1"/>
          <p:nvPr/>
        </p:nvSpPr>
        <p:spPr>
          <a:xfrm>
            <a:off x="4972744" y="4378040"/>
            <a:ext cx="447893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Thìa</a:t>
            </a:r>
            <a:r>
              <a:rPr lang="en-US" altLang="zh-CN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dùng</a:t>
            </a:r>
            <a:r>
              <a:rPr lang="en-US" altLang="zh-CN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để</a:t>
            </a:r>
            <a:r>
              <a:rPr lang="en-US" altLang="zh-CN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ăn</a:t>
            </a:r>
            <a:r>
              <a:rPr lang="en-US" altLang="zh-CN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cơm</a:t>
            </a:r>
            <a:r>
              <a:rPr lang="en-US" altLang="zh-CN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  <a:endParaRPr lang="zh-CN" altLang="en-US" sz="3200" b="1" dirty="0">
              <a:solidFill>
                <a:srgbClr val="002060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11" name="文本框 22">
            <a:extLst>
              <a:ext uri="{FF2B5EF4-FFF2-40B4-BE49-F238E27FC236}">
                <a16:creationId xmlns:a16="http://schemas.microsoft.com/office/drawing/2014/main" id="{EE9C0603-B8CA-4736-B51B-322140232BBD}"/>
              </a:ext>
            </a:extLst>
          </p:cNvPr>
          <p:cNvSpPr txBox="1"/>
          <p:nvPr/>
        </p:nvSpPr>
        <p:spPr>
          <a:xfrm>
            <a:off x="3497103" y="5406718"/>
            <a:ext cx="507462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Đĩa</a:t>
            </a:r>
            <a:r>
              <a:rPr lang="en-US" altLang="zh-CN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dùng</a:t>
            </a:r>
            <a:r>
              <a:rPr lang="en-US" altLang="zh-CN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để</a:t>
            </a:r>
            <a:r>
              <a:rPr lang="en-US" altLang="zh-CN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đựng</a:t>
            </a:r>
            <a:r>
              <a:rPr lang="en-US" altLang="zh-CN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thức</a:t>
            </a:r>
            <a:r>
              <a:rPr lang="en-US" altLang="zh-CN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ăn</a:t>
            </a:r>
            <a:r>
              <a:rPr lang="en-US" altLang="zh-CN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  <a:endParaRPr lang="zh-CN" altLang="en-US" sz="3200" b="1" dirty="0">
              <a:solidFill>
                <a:srgbClr val="002060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56572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9" grpId="0"/>
      <p:bldP spid="10" grpId="0"/>
      <p:bldP spid="1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22">
            <a:extLst>
              <a:ext uri="{FF2B5EF4-FFF2-40B4-BE49-F238E27FC236}">
                <a16:creationId xmlns:a16="http://schemas.microsoft.com/office/drawing/2014/main" id="{B0268764-54F5-451A-B785-50AFBC0FC5DB}"/>
              </a:ext>
            </a:extLst>
          </p:cNvPr>
          <p:cNvSpPr txBox="1"/>
          <p:nvPr/>
        </p:nvSpPr>
        <p:spPr>
          <a:xfrm>
            <a:off x="1158640" y="238846"/>
            <a:ext cx="87600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200" b="1" dirty="0" err="1">
                <a:solidFill>
                  <a:srgbClr val="009F4F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Ghép</a:t>
            </a:r>
            <a:r>
              <a:rPr lang="en-US" altLang="zh-CN" sz="3200" b="1" dirty="0">
                <a:solidFill>
                  <a:srgbClr val="009F4F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3200" b="1" dirty="0" err="1">
                <a:solidFill>
                  <a:srgbClr val="009F4F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các</a:t>
            </a:r>
            <a:r>
              <a:rPr lang="en-US" altLang="zh-CN" sz="3200" b="1" dirty="0">
                <a:solidFill>
                  <a:srgbClr val="009F4F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3200" b="1" dirty="0" err="1">
                <a:solidFill>
                  <a:srgbClr val="009F4F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từ</a:t>
            </a:r>
            <a:r>
              <a:rPr lang="en-US" altLang="zh-CN" sz="3200" b="1" dirty="0">
                <a:solidFill>
                  <a:srgbClr val="009F4F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3200" b="1" dirty="0" err="1">
                <a:solidFill>
                  <a:srgbClr val="009F4F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ngữ</a:t>
            </a:r>
            <a:r>
              <a:rPr lang="en-US" altLang="zh-CN" sz="3200" b="1" dirty="0">
                <a:solidFill>
                  <a:srgbClr val="009F4F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3200" b="1" dirty="0" err="1">
                <a:solidFill>
                  <a:srgbClr val="009F4F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để</a:t>
            </a:r>
            <a:r>
              <a:rPr lang="en-US" altLang="zh-CN" sz="3200" b="1" dirty="0">
                <a:solidFill>
                  <a:srgbClr val="009F4F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3200" b="1" dirty="0" err="1">
                <a:solidFill>
                  <a:srgbClr val="009F4F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tạo</a:t>
            </a:r>
            <a:r>
              <a:rPr lang="en-US" altLang="zh-CN" sz="3200" b="1" dirty="0">
                <a:solidFill>
                  <a:srgbClr val="009F4F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3200" b="1" dirty="0" err="1">
                <a:solidFill>
                  <a:srgbClr val="009F4F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thành</a:t>
            </a:r>
            <a:r>
              <a:rPr lang="en-US" altLang="zh-CN" sz="3200" b="1" dirty="0">
                <a:solidFill>
                  <a:srgbClr val="009F4F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4 </a:t>
            </a:r>
            <a:r>
              <a:rPr lang="en-US" altLang="zh-CN" sz="3200" b="1" dirty="0" err="1">
                <a:solidFill>
                  <a:srgbClr val="009F4F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câu</a:t>
            </a:r>
            <a:r>
              <a:rPr lang="en-US" altLang="zh-CN" sz="3200" b="1" dirty="0">
                <a:solidFill>
                  <a:srgbClr val="009F4F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3200" b="1" dirty="0" err="1">
                <a:solidFill>
                  <a:srgbClr val="009F4F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nêu</a:t>
            </a:r>
            <a:r>
              <a:rPr lang="en-US" altLang="zh-CN" sz="3200" b="1" dirty="0">
                <a:solidFill>
                  <a:srgbClr val="009F4F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3200" b="1" dirty="0" err="1">
                <a:solidFill>
                  <a:srgbClr val="009F4F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đặc</a:t>
            </a:r>
            <a:r>
              <a:rPr lang="en-US" altLang="zh-CN" sz="3200" b="1" dirty="0">
                <a:solidFill>
                  <a:srgbClr val="009F4F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3200" b="1" dirty="0" err="1">
                <a:solidFill>
                  <a:srgbClr val="009F4F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điểm</a:t>
            </a:r>
            <a:r>
              <a:rPr lang="en-US" altLang="zh-CN" sz="3200" b="1" dirty="0">
                <a:solidFill>
                  <a:srgbClr val="009F4F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  <a:endParaRPr lang="zh-CN" altLang="en-US" sz="3200" b="1" dirty="0">
              <a:solidFill>
                <a:srgbClr val="009F4F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69019E02-80AE-4D4F-819C-356CE5882EAE}"/>
              </a:ext>
            </a:extLst>
          </p:cNvPr>
          <p:cNvSpPr/>
          <p:nvPr/>
        </p:nvSpPr>
        <p:spPr>
          <a:xfrm>
            <a:off x="343907" y="191128"/>
            <a:ext cx="665094" cy="632493"/>
          </a:xfrm>
          <a:prstGeom prst="ellipse">
            <a:avLst/>
          </a:prstGeom>
          <a:solidFill>
            <a:srgbClr val="009F4F"/>
          </a:solidFill>
          <a:ln>
            <a:solidFill>
              <a:srgbClr val="009F4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6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98F521D5-AE52-482D-BDAE-0A03DB4ABC90}"/>
              </a:ext>
            </a:extLst>
          </p:cNvPr>
          <p:cNvGrpSpPr/>
          <p:nvPr/>
        </p:nvGrpSpPr>
        <p:grpSpPr>
          <a:xfrm>
            <a:off x="471318" y="797503"/>
            <a:ext cx="3236838" cy="2108380"/>
            <a:chOff x="259144" y="635817"/>
            <a:chExt cx="3236838" cy="2108380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5AEBFFE2-92C0-416E-9919-11EB65FC896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7315" b="27315" l="55500" r="927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3933" t="6586" r="5643" b="70924"/>
            <a:stretch/>
          </p:blipFill>
          <p:spPr>
            <a:xfrm>
              <a:off x="259144" y="635817"/>
              <a:ext cx="3236838" cy="2108380"/>
            </a:xfrm>
            <a:prstGeom prst="rect">
              <a:avLst/>
            </a:prstGeom>
          </p:spPr>
        </p:pic>
        <p:sp>
          <p:nvSpPr>
            <p:cNvPr id="8" name="文本框 22">
              <a:extLst>
                <a:ext uri="{FF2B5EF4-FFF2-40B4-BE49-F238E27FC236}">
                  <a16:creationId xmlns:a16="http://schemas.microsoft.com/office/drawing/2014/main" id="{249AF6C3-52EE-449B-82FD-D311AC49C182}"/>
                </a:ext>
              </a:extLst>
            </p:cNvPr>
            <p:cNvSpPr txBox="1"/>
            <p:nvPr/>
          </p:nvSpPr>
          <p:spPr>
            <a:xfrm>
              <a:off x="580614" y="1447889"/>
              <a:ext cx="244793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800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đôi</a:t>
              </a:r>
              <a:r>
                <a:rPr lang="en-US" altLang="zh-CN" sz="28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altLang="zh-CN" sz="2800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mắt</a:t>
              </a:r>
              <a:r>
                <a:rPr lang="en-US" altLang="zh-CN" sz="28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altLang="zh-CN" sz="2800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của</a:t>
              </a:r>
              <a:r>
                <a:rPr lang="en-US" altLang="zh-CN" sz="28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altLang="zh-CN" sz="2800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bé</a:t>
              </a:r>
              <a:endParaRPr lang="zh-CN" alt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FD67BAAA-E1C8-43A2-A1DC-AA2542615EFD}"/>
              </a:ext>
            </a:extLst>
          </p:cNvPr>
          <p:cNvGrpSpPr/>
          <p:nvPr/>
        </p:nvGrpSpPr>
        <p:grpSpPr>
          <a:xfrm>
            <a:off x="3240722" y="2095100"/>
            <a:ext cx="2921349" cy="1902880"/>
            <a:chOff x="343907" y="692497"/>
            <a:chExt cx="2921349" cy="1902880"/>
          </a:xfrm>
        </p:grpSpPr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9753DF7A-B821-41E2-BCEA-1663D594545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7315" b="27315" l="55500" r="927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3933" t="6586" r="5643" b="70924"/>
            <a:stretch/>
          </p:blipFill>
          <p:spPr>
            <a:xfrm>
              <a:off x="343907" y="692497"/>
              <a:ext cx="2921349" cy="1902880"/>
            </a:xfrm>
            <a:prstGeom prst="rect">
              <a:avLst/>
            </a:prstGeom>
          </p:spPr>
        </p:pic>
        <p:sp>
          <p:nvSpPr>
            <p:cNvPr id="12" name="文本框 22">
              <a:extLst>
                <a:ext uri="{FF2B5EF4-FFF2-40B4-BE49-F238E27FC236}">
                  <a16:creationId xmlns:a16="http://schemas.microsoft.com/office/drawing/2014/main" id="{8B8F9B7D-59A6-4403-94FF-187252771EC9}"/>
                </a:ext>
              </a:extLst>
            </p:cNvPr>
            <p:cNvSpPr txBox="1"/>
            <p:nvPr/>
          </p:nvSpPr>
          <p:spPr>
            <a:xfrm>
              <a:off x="580614" y="1447889"/>
              <a:ext cx="244793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800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những</a:t>
              </a:r>
              <a:r>
                <a:rPr lang="en-US" altLang="zh-CN" sz="28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altLang="zh-CN" sz="2800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vì</a:t>
              </a:r>
              <a:r>
                <a:rPr lang="en-US" altLang="zh-CN" sz="28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altLang="zh-CN" sz="2800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sao</a:t>
              </a:r>
              <a:endParaRPr lang="zh-CN" alt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8493BC00-97B3-47E8-8756-F53223AED4FB}"/>
              </a:ext>
            </a:extLst>
          </p:cNvPr>
          <p:cNvGrpSpPr/>
          <p:nvPr/>
        </p:nvGrpSpPr>
        <p:grpSpPr>
          <a:xfrm>
            <a:off x="5628386" y="615316"/>
            <a:ext cx="2921349" cy="1902880"/>
            <a:chOff x="343907" y="692497"/>
            <a:chExt cx="2921349" cy="1902880"/>
          </a:xfrm>
        </p:grpSpPr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92D708DA-77DE-47E6-BAB9-F9AEEC2CD09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7315" b="27315" l="55500" r="927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3933" t="6586" r="5643" b="70924"/>
            <a:stretch/>
          </p:blipFill>
          <p:spPr>
            <a:xfrm>
              <a:off x="343907" y="692497"/>
              <a:ext cx="2921349" cy="1902880"/>
            </a:xfrm>
            <a:prstGeom prst="rect">
              <a:avLst/>
            </a:prstGeom>
          </p:spPr>
        </p:pic>
        <p:sp>
          <p:nvSpPr>
            <p:cNvPr id="15" name="文本框 22">
              <a:extLst>
                <a:ext uri="{FF2B5EF4-FFF2-40B4-BE49-F238E27FC236}">
                  <a16:creationId xmlns:a16="http://schemas.microsoft.com/office/drawing/2014/main" id="{D82425A1-1262-4E8B-8498-CBF2704053F4}"/>
                </a:ext>
              </a:extLst>
            </p:cNvPr>
            <p:cNvSpPr txBox="1"/>
            <p:nvPr/>
          </p:nvSpPr>
          <p:spPr>
            <a:xfrm>
              <a:off x="580614" y="1447889"/>
              <a:ext cx="244793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800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cầu</a:t>
              </a:r>
              <a:r>
                <a:rPr lang="en-US" altLang="zh-CN" sz="28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altLang="zh-CN" sz="2800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vồng</a:t>
              </a:r>
              <a:endParaRPr lang="zh-CN" alt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816A071A-F9D8-4914-A648-86D9CB1041B4}"/>
              </a:ext>
            </a:extLst>
          </p:cNvPr>
          <p:cNvGrpSpPr/>
          <p:nvPr/>
        </p:nvGrpSpPr>
        <p:grpSpPr>
          <a:xfrm>
            <a:off x="8760434" y="1155606"/>
            <a:ext cx="2921349" cy="1902880"/>
            <a:chOff x="343907" y="692497"/>
            <a:chExt cx="2921349" cy="1902880"/>
          </a:xfrm>
        </p:grpSpPr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833823EE-8784-466C-9663-B717EF2433C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7315" b="27315" l="55500" r="927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3933" t="6586" r="5643" b="70924"/>
            <a:stretch/>
          </p:blipFill>
          <p:spPr>
            <a:xfrm>
              <a:off x="343907" y="692497"/>
              <a:ext cx="2921349" cy="1902880"/>
            </a:xfrm>
            <a:prstGeom prst="rect">
              <a:avLst/>
            </a:prstGeom>
          </p:spPr>
        </p:pic>
        <p:sp>
          <p:nvSpPr>
            <p:cNvPr id="18" name="文本框 22">
              <a:extLst>
                <a:ext uri="{FF2B5EF4-FFF2-40B4-BE49-F238E27FC236}">
                  <a16:creationId xmlns:a16="http://schemas.microsoft.com/office/drawing/2014/main" id="{ADB7D863-B278-45A6-A443-2974E5DB68B1}"/>
                </a:ext>
              </a:extLst>
            </p:cNvPr>
            <p:cNvSpPr txBox="1"/>
            <p:nvPr/>
          </p:nvSpPr>
          <p:spPr>
            <a:xfrm>
              <a:off x="580614" y="1447889"/>
              <a:ext cx="244793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800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tóc</a:t>
              </a:r>
              <a:r>
                <a:rPr lang="en-US" altLang="zh-CN" sz="28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altLang="zh-CN" sz="2800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bà</a:t>
              </a:r>
              <a:endParaRPr lang="zh-CN" alt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4BBE0BDD-F8CB-44EC-9ACA-9BA7D6FDE962}"/>
              </a:ext>
            </a:extLst>
          </p:cNvPr>
          <p:cNvGrpSpPr/>
          <p:nvPr/>
        </p:nvGrpSpPr>
        <p:grpSpPr>
          <a:xfrm>
            <a:off x="312560" y="3000323"/>
            <a:ext cx="3186869" cy="2354077"/>
            <a:chOff x="343907" y="692497"/>
            <a:chExt cx="3186869" cy="1902880"/>
          </a:xfrm>
        </p:grpSpPr>
        <p:pic>
          <p:nvPicPr>
            <p:cNvPr id="23" name="Picture 22">
              <a:extLst>
                <a:ext uri="{FF2B5EF4-FFF2-40B4-BE49-F238E27FC236}">
                  <a16:creationId xmlns:a16="http://schemas.microsoft.com/office/drawing/2014/main" id="{A5BB83D7-3F39-4AE8-BE1F-F0A59DBDC55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7315" b="27315" l="55500" r="927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3933" t="6586" r="5643" b="70924"/>
            <a:stretch/>
          </p:blipFill>
          <p:spPr>
            <a:xfrm>
              <a:off x="343907" y="692497"/>
              <a:ext cx="3186869" cy="1902880"/>
            </a:xfrm>
            <a:prstGeom prst="rect">
              <a:avLst/>
            </a:prstGeom>
          </p:spPr>
        </p:pic>
        <p:sp>
          <p:nvSpPr>
            <p:cNvPr id="24" name="文本框 22">
              <a:extLst>
                <a:ext uri="{FF2B5EF4-FFF2-40B4-BE49-F238E27FC236}">
                  <a16:creationId xmlns:a16="http://schemas.microsoft.com/office/drawing/2014/main" id="{5E420BF5-0273-4D5F-93C1-3EF5C76F4E48}"/>
                </a:ext>
              </a:extLst>
            </p:cNvPr>
            <p:cNvSpPr txBox="1"/>
            <p:nvPr/>
          </p:nvSpPr>
          <p:spPr>
            <a:xfrm>
              <a:off x="988328" y="1303472"/>
              <a:ext cx="1962534" cy="77123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800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lấp</a:t>
              </a:r>
              <a:r>
                <a:rPr lang="en-US" altLang="zh-CN" sz="28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altLang="zh-CN" sz="2800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lánh</a:t>
              </a:r>
              <a:r>
                <a:rPr lang="en-US" altLang="zh-CN" sz="28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</a:p>
            <a:p>
              <a:pPr algn="ctr"/>
              <a:r>
                <a:rPr lang="en-US" altLang="zh-CN" sz="2800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trong</a:t>
              </a:r>
              <a:r>
                <a:rPr lang="en-US" altLang="zh-CN" sz="28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altLang="zh-CN" sz="2800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đêm</a:t>
              </a:r>
              <a:endParaRPr lang="zh-CN" alt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ED9DB245-48D7-4DA1-80B8-755DC693DDAA}"/>
              </a:ext>
            </a:extLst>
          </p:cNvPr>
          <p:cNvGrpSpPr/>
          <p:nvPr/>
        </p:nvGrpSpPr>
        <p:grpSpPr>
          <a:xfrm>
            <a:off x="2947752" y="4395924"/>
            <a:ext cx="3350989" cy="2182735"/>
            <a:chOff x="166107" y="540096"/>
            <a:chExt cx="3350989" cy="2182735"/>
          </a:xfrm>
        </p:grpSpPr>
        <p:pic>
          <p:nvPicPr>
            <p:cNvPr id="26" name="Picture 25">
              <a:extLst>
                <a:ext uri="{FF2B5EF4-FFF2-40B4-BE49-F238E27FC236}">
                  <a16:creationId xmlns:a16="http://schemas.microsoft.com/office/drawing/2014/main" id="{A8A7E9F8-5BC2-4882-922C-07D7D14984D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7315" b="27315" l="55500" r="927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3933" t="6586" r="5643" b="70924"/>
            <a:stretch/>
          </p:blipFill>
          <p:spPr>
            <a:xfrm>
              <a:off x="166107" y="540096"/>
              <a:ext cx="3350989" cy="2182735"/>
            </a:xfrm>
            <a:prstGeom prst="rect">
              <a:avLst/>
            </a:prstGeom>
          </p:spPr>
        </p:pic>
        <p:sp>
          <p:nvSpPr>
            <p:cNvPr id="27" name="文本框 22">
              <a:extLst>
                <a:ext uri="{FF2B5EF4-FFF2-40B4-BE49-F238E27FC236}">
                  <a16:creationId xmlns:a16="http://schemas.microsoft.com/office/drawing/2014/main" id="{920F38A5-D045-4E80-AF33-3DE1C648D0CD}"/>
                </a:ext>
              </a:extLst>
            </p:cNvPr>
            <p:cNvSpPr txBox="1"/>
            <p:nvPr/>
          </p:nvSpPr>
          <p:spPr>
            <a:xfrm>
              <a:off x="580614" y="1447889"/>
              <a:ext cx="2447934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8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To </a:t>
              </a:r>
              <a:r>
                <a:rPr lang="en-US" altLang="zh-CN" sz="2800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tròn</a:t>
              </a:r>
              <a:r>
                <a:rPr lang="en-US" altLang="zh-CN" sz="28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, </a:t>
              </a:r>
              <a:r>
                <a:rPr lang="en-US" altLang="zh-CN" sz="2800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đen</a:t>
              </a:r>
              <a:r>
                <a:rPr lang="en-US" altLang="zh-CN" sz="28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altLang="zh-CN" sz="2800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láy</a:t>
              </a:r>
              <a:endParaRPr lang="zh-CN" alt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6A9EE8A0-F2A6-48E1-A59D-3A842B0360C0}"/>
              </a:ext>
            </a:extLst>
          </p:cNvPr>
          <p:cNvGrpSpPr/>
          <p:nvPr/>
        </p:nvGrpSpPr>
        <p:grpSpPr>
          <a:xfrm>
            <a:off x="6037986" y="2770655"/>
            <a:ext cx="2921349" cy="1902880"/>
            <a:chOff x="343907" y="692497"/>
            <a:chExt cx="2921349" cy="1902880"/>
          </a:xfrm>
        </p:grpSpPr>
        <p:pic>
          <p:nvPicPr>
            <p:cNvPr id="29" name="Picture 28">
              <a:extLst>
                <a:ext uri="{FF2B5EF4-FFF2-40B4-BE49-F238E27FC236}">
                  <a16:creationId xmlns:a16="http://schemas.microsoft.com/office/drawing/2014/main" id="{F21C67F2-244F-4A19-B393-E0B084E91A3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7315" b="27315" l="55500" r="927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3933" t="6586" r="5643" b="70924"/>
            <a:stretch/>
          </p:blipFill>
          <p:spPr>
            <a:xfrm>
              <a:off x="343907" y="692497"/>
              <a:ext cx="2921349" cy="1902880"/>
            </a:xfrm>
            <a:prstGeom prst="rect">
              <a:avLst/>
            </a:prstGeom>
          </p:spPr>
        </p:pic>
        <p:sp>
          <p:nvSpPr>
            <p:cNvPr id="30" name="文本框 22">
              <a:extLst>
                <a:ext uri="{FF2B5EF4-FFF2-40B4-BE49-F238E27FC236}">
                  <a16:creationId xmlns:a16="http://schemas.microsoft.com/office/drawing/2014/main" id="{22E19BD2-070D-4FFC-BD53-5408AD904060}"/>
                </a:ext>
              </a:extLst>
            </p:cNvPr>
            <p:cNvSpPr txBox="1"/>
            <p:nvPr/>
          </p:nvSpPr>
          <p:spPr>
            <a:xfrm>
              <a:off x="580614" y="1447889"/>
              <a:ext cx="244793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800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đã</a:t>
              </a:r>
              <a:r>
                <a:rPr lang="en-US" altLang="zh-CN" sz="28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altLang="zh-CN" sz="2800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bạc</a:t>
              </a:r>
              <a:endParaRPr lang="zh-CN" alt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7545E07B-12C4-4248-97AE-77B6E8F82B60}"/>
              </a:ext>
            </a:extLst>
          </p:cNvPr>
          <p:cNvGrpSpPr/>
          <p:nvPr/>
        </p:nvGrpSpPr>
        <p:grpSpPr>
          <a:xfrm>
            <a:off x="7378173" y="4054080"/>
            <a:ext cx="3875797" cy="2524579"/>
            <a:chOff x="-88002" y="215734"/>
            <a:chExt cx="3875797" cy="2524579"/>
          </a:xfrm>
        </p:grpSpPr>
        <p:pic>
          <p:nvPicPr>
            <p:cNvPr id="32" name="Picture 31">
              <a:extLst>
                <a:ext uri="{FF2B5EF4-FFF2-40B4-BE49-F238E27FC236}">
                  <a16:creationId xmlns:a16="http://schemas.microsoft.com/office/drawing/2014/main" id="{2CA125E5-DA86-4646-A9B5-B56F5374E5C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7315" b="27315" l="55500" r="927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3933" t="6586" r="5643" b="70924"/>
            <a:stretch/>
          </p:blipFill>
          <p:spPr>
            <a:xfrm>
              <a:off x="-88002" y="215734"/>
              <a:ext cx="3875797" cy="2524579"/>
            </a:xfrm>
            <a:prstGeom prst="rect">
              <a:avLst/>
            </a:prstGeom>
          </p:spPr>
        </p:pic>
        <p:sp>
          <p:nvSpPr>
            <p:cNvPr id="33" name="文本框 22">
              <a:extLst>
                <a:ext uri="{FF2B5EF4-FFF2-40B4-BE49-F238E27FC236}">
                  <a16:creationId xmlns:a16="http://schemas.microsoft.com/office/drawing/2014/main" id="{146860D8-9861-4BB2-B7AF-32EC7C317428}"/>
                </a:ext>
              </a:extLst>
            </p:cNvPr>
            <p:cNvSpPr txBox="1"/>
            <p:nvPr/>
          </p:nvSpPr>
          <p:spPr>
            <a:xfrm>
              <a:off x="625930" y="1053126"/>
              <a:ext cx="2447934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800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rực</a:t>
              </a:r>
              <a:r>
                <a:rPr lang="en-US" altLang="zh-CN" sz="28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altLang="zh-CN" sz="2800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rỡ</a:t>
              </a:r>
              <a:r>
                <a:rPr lang="en-US" altLang="zh-CN" sz="28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altLang="zh-CN" sz="2800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sau</a:t>
              </a:r>
              <a:r>
                <a:rPr lang="en-US" altLang="zh-CN" sz="28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</a:p>
            <a:p>
              <a:pPr algn="ctr"/>
              <a:r>
                <a:rPr lang="en-US" altLang="zh-CN" sz="2800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cơn</a:t>
              </a:r>
              <a:r>
                <a:rPr lang="en-US" altLang="zh-CN" sz="28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altLang="zh-CN" sz="2800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mưa</a:t>
              </a:r>
              <a:endParaRPr lang="zh-CN" alt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70560529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22">
            <a:extLst>
              <a:ext uri="{FF2B5EF4-FFF2-40B4-BE49-F238E27FC236}">
                <a16:creationId xmlns:a16="http://schemas.microsoft.com/office/drawing/2014/main" id="{26C909D9-D4E8-44E3-9C3A-A9D4CE6508C9}"/>
              </a:ext>
            </a:extLst>
          </p:cNvPr>
          <p:cNvSpPr txBox="1"/>
          <p:nvPr/>
        </p:nvSpPr>
        <p:spPr>
          <a:xfrm>
            <a:off x="3119320" y="264246"/>
            <a:ext cx="59533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600" b="1" dirty="0" err="1">
                <a:solidFill>
                  <a:srgbClr val="009F4F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Các</a:t>
            </a:r>
            <a:r>
              <a:rPr lang="en-US" altLang="zh-CN" sz="3600" b="1" dirty="0">
                <a:solidFill>
                  <a:srgbClr val="009F4F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3600" b="1" dirty="0" err="1">
                <a:solidFill>
                  <a:srgbClr val="009F4F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câu</a:t>
            </a:r>
            <a:r>
              <a:rPr lang="en-US" altLang="zh-CN" sz="3600" b="1" dirty="0">
                <a:solidFill>
                  <a:srgbClr val="009F4F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3600" b="1" dirty="0" err="1">
                <a:solidFill>
                  <a:srgbClr val="009F4F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nêu</a:t>
            </a:r>
            <a:r>
              <a:rPr lang="en-US" altLang="zh-CN" sz="3600" b="1" dirty="0">
                <a:solidFill>
                  <a:srgbClr val="009F4F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3600" b="1" dirty="0" err="1">
                <a:solidFill>
                  <a:srgbClr val="009F4F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đặc</a:t>
            </a:r>
            <a:r>
              <a:rPr lang="en-US" altLang="zh-CN" sz="3600" b="1" dirty="0">
                <a:solidFill>
                  <a:srgbClr val="009F4F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3600" b="1" dirty="0" err="1">
                <a:solidFill>
                  <a:srgbClr val="009F4F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điểm</a:t>
            </a:r>
            <a:r>
              <a:rPr lang="en-US" altLang="zh-CN" sz="3600" b="1" dirty="0">
                <a:solidFill>
                  <a:srgbClr val="009F4F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  <a:endParaRPr lang="zh-CN" altLang="en-US" sz="3600" b="1" dirty="0">
              <a:solidFill>
                <a:srgbClr val="009F4F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文本框 22">
            <a:extLst>
              <a:ext uri="{FF2B5EF4-FFF2-40B4-BE49-F238E27FC236}">
                <a16:creationId xmlns:a16="http://schemas.microsoft.com/office/drawing/2014/main" id="{F907AF8F-B097-4D1E-9E9D-5C7E81D62E4F}"/>
              </a:ext>
            </a:extLst>
          </p:cNvPr>
          <p:cNvSpPr txBox="1"/>
          <p:nvPr/>
        </p:nvSpPr>
        <p:spPr>
          <a:xfrm>
            <a:off x="3126742" y="1201593"/>
            <a:ext cx="59533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Đôi</a:t>
            </a:r>
            <a:r>
              <a:rPr lang="en-US" altLang="zh-CN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mắt</a:t>
            </a:r>
            <a:r>
              <a:rPr lang="en-US" altLang="zh-CN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của</a:t>
            </a:r>
            <a:r>
              <a:rPr lang="en-US" altLang="zh-CN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bé</a:t>
            </a:r>
            <a:r>
              <a:rPr lang="en-US" altLang="zh-CN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to </a:t>
            </a:r>
            <a:r>
              <a:rPr lang="en-US" altLang="zh-CN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tròn</a:t>
            </a:r>
            <a:r>
              <a:rPr lang="en-US" altLang="zh-CN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lang="en-US" altLang="zh-CN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đen</a:t>
            </a:r>
            <a:r>
              <a:rPr lang="en-US" altLang="zh-CN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láy</a:t>
            </a:r>
            <a:r>
              <a:rPr lang="en-US" altLang="zh-CN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  <a:endParaRPr lang="zh-CN" altLang="en-US" sz="3200" b="1" dirty="0">
              <a:solidFill>
                <a:srgbClr val="002060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文本框 22">
            <a:extLst>
              <a:ext uri="{FF2B5EF4-FFF2-40B4-BE49-F238E27FC236}">
                <a16:creationId xmlns:a16="http://schemas.microsoft.com/office/drawing/2014/main" id="{6A627971-9056-4C09-B8A6-200C1B6D9F7D}"/>
              </a:ext>
            </a:extLst>
          </p:cNvPr>
          <p:cNvSpPr txBox="1"/>
          <p:nvPr/>
        </p:nvSpPr>
        <p:spPr>
          <a:xfrm>
            <a:off x="3126742" y="2036755"/>
            <a:ext cx="640607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Những</a:t>
            </a:r>
            <a:r>
              <a:rPr lang="en-US" altLang="zh-CN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vì</a:t>
            </a:r>
            <a:r>
              <a:rPr lang="en-US" altLang="zh-CN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sao</a:t>
            </a:r>
            <a:r>
              <a:rPr lang="en-US" altLang="zh-CN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lấp</a:t>
            </a:r>
            <a:r>
              <a:rPr lang="en-US" altLang="zh-CN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lánh</a:t>
            </a:r>
            <a:r>
              <a:rPr lang="en-US" altLang="zh-CN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trong</a:t>
            </a:r>
            <a:r>
              <a:rPr lang="en-US" altLang="zh-CN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đêm</a:t>
            </a:r>
            <a:r>
              <a:rPr lang="en-US" altLang="zh-CN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  <a:endParaRPr lang="zh-CN" altLang="en-US" sz="3200" b="1" dirty="0">
              <a:solidFill>
                <a:srgbClr val="002060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文本框 22">
            <a:extLst>
              <a:ext uri="{FF2B5EF4-FFF2-40B4-BE49-F238E27FC236}">
                <a16:creationId xmlns:a16="http://schemas.microsoft.com/office/drawing/2014/main" id="{F98A5853-0303-4496-963D-5458E66BBA29}"/>
              </a:ext>
            </a:extLst>
          </p:cNvPr>
          <p:cNvSpPr txBox="1"/>
          <p:nvPr/>
        </p:nvSpPr>
        <p:spPr>
          <a:xfrm>
            <a:off x="3126742" y="2818951"/>
            <a:ext cx="564895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Cầu</a:t>
            </a:r>
            <a:r>
              <a:rPr lang="en-US" altLang="zh-CN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vồng</a:t>
            </a:r>
            <a:r>
              <a:rPr lang="en-US" altLang="zh-CN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rực</a:t>
            </a:r>
            <a:r>
              <a:rPr lang="en-US" altLang="zh-CN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rỡ</a:t>
            </a:r>
            <a:r>
              <a:rPr lang="en-US" altLang="zh-CN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sau</a:t>
            </a:r>
            <a:r>
              <a:rPr lang="en-US" altLang="zh-CN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cơn</a:t>
            </a:r>
            <a:r>
              <a:rPr lang="en-US" altLang="zh-CN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mưa</a:t>
            </a:r>
            <a:r>
              <a:rPr lang="en-US" altLang="zh-CN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  <a:endParaRPr lang="zh-CN" altLang="en-US" sz="3200" b="1" dirty="0">
              <a:solidFill>
                <a:srgbClr val="002060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文本框 22">
            <a:extLst>
              <a:ext uri="{FF2B5EF4-FFF2-40B4-BE49-F238E27FC236}">
                <a16:creationId xmlns:a16="http://schemas.microsoft.com/office/drawing/2014/main" id="{D5563553-D0D1-4AA0-B4A3-8A43B1B41E80}"/>
              </a:ext>
            </a:extLst>
          </p:cNvPr>
          <p:cNvSpPr txBox="1"/>
          <p:nvPr/>
        </p:nvSpPr>
        <p:spPr>
          <a:xfrm>
            <a:off x="3126742" y="3601147"/>
            <a:ext cx="285495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Tóc</a:t>
            </a:r>
            <a:r>
              <a:rPr lang="en-US" altLang="zh-CN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bà</a:t>
            </a:r>
            <a:r>
              <a:rPr lang="en-US" altLang="zh-CN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đã</a:t>
            </a:r>
            <a:r>
              <a:rPr lang="en-US" altLang="zh-CN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bạc</a:t>
            </a:r>
            <a:r>
              <a:rPr lang="en-US" altLang="zh-CN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  <a:endParaRPr lang="zh-CN" altLang="en-US" sz="3200" b="1" dirty="0">
              <a:solidFill>
                <a:srgbClr val="002060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01650E5B-F7F1-47BB-9402-CE67007D412E}"/>
              </a:ext>
            </a:extLst>
          </p:cNvPr>
          <p:cNvGrpSpPr/>
          <p:nvPr/>
        </p:nvGrpSpPr>
        <p:grpSpPr>
          <a:xfrm>
            <a:off x="4630421" y="4500753"/>
            <a:ext cx="6190823" cy="1252759"/>
            <a:chOff x="3889235" y="-695678"/>
            <a:chExt cx="6190823" cy="2218112"/>
          </a:xfrm>
        </p:grpSpPr>
        <p:sp>
          <p:nvSpPr>
            <p:cNvPr id="8" name="Cloud Callout 35">
              <a:extLst>
                <a:ext uri="{FF2B5EF4-FFF2-40B4-BE49-F238E27FC236}">
                  <a16:creationId xmlns:a16="http://schemas.microsoft.com/office/drawing/2014/main" id="{1AD4B9C2-5A01-4E8A-B0E7-64E329789AAB}"/>
                </a:ext>
              </a:extLst>
            </p:cNvPr>
            <p:cNvSpPr/>
            <p:nvPr/>
          </p:nvSpPr>
          <p:spPr>
            <a:xfrm>
              <a:off x="3889235" y="-695678"/>
              <a:ext cx="5953359" cy="2218112"/>
            </a:xfrm>
            <a:prstGeom prst="cloudCallout">
              <a:avLst>
                <a:gd name="adj1" fmla="val -66001"/>
                <a:gd name="adj2" fmla="val 26518"/>
              </a:avLst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D87373E4-ED37-4215-99BD-B1562C061EC8}"/>
                </a:ext>
              </a:extLst>
            </p:cNvPr>
            <p:cNvSpPr txBox="1"/>
            <p:nvPr/>
          </p:nvSpPr>
          <p:spPr>
            <a:xfrm>
              <a:off x="4327047" y="-236929"/>
              <a:ext cx="5753011" cy="1089773"/>
            </a:xfrm>
            <a:prstGeom prst="rect">
              <a:avLst/>
            </a:prstGeom>
            <a:noFill/>
          </p:spPr>
          <p:txBody>
            <a:bodyPr wrap="square" lIns="121855" tIns="60928" rIns="121855" bIns="60928" rtlCol="0">
              <a:spAutoFit/>
            </a:bodyPr>
            <a:lstStyle/>
            <a:p>
              <a:r>
                <a:rPr lang="en-US" sz="3200" b="1" dirty="0">
                  <a:solidFill>
                    <a:srgbClr val="FF000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Khi </a:t>
              </a:r>
              <a:r>
                <a:rPr lang="en-US" sz="3200" b="1" dirty="0" err="1">
                  <a:solidFill>
                    <a:srgbClr val="FF000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viết</a:t>
              </a:r>
              <a:r>
                <a:rPr lang="en-US" sz="3200" b="1" dirty="0">
                  <a:solidFill>
                    <a:srgbClr val="FF000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 err="1">
                  <a:solidFill>
                    <a:srgbClr val="FF000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câu</a:t>
              </a:r>
              <a:r>
                <a:rPr lang="en-US" sz="3200" b="1" dirty="0">
                  <a:solidFill>
                    <a:srgbClr val="FF000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 err="1">
                  <a:solidFill>
                    <a:srgbClr val="FF000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cần</a:t>
              </a:r>
              <a:r>
                <a:rPr lang="en-US" sz="3200" b="1" dirty="0">
                  <a:solidFill>
                    <a:srgbClr val="FF000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 err="1">
                  <a:solidFill>
                    <a:srgbClr val="FF000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lưu</a:t>
              </a:r>
              <a:r>
                <a:rPr lang="en-US" sz="3200" b="1" dirty="0">
                  <a:solidFill>
                    <a:srgbClr val="FF000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ý </a:t>
              </a:r>
              <a:r>
                <a:rPr lang="en-US" sz="3200" b="1" dirty="0" err="1">
                  <a:solidFill>
                    <a:srgbClr val="FF000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điều</a:t>
              </a:r>
              <a:r>
                <a:rPr lang="en-US" sz="3200" b="1" dirty="0">
                  <a:solidFill>
                    <a:srgbClr val="FF000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 err="1">
                  <a:solidFill>
                    <a:srgbClr val="FF000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gì</a:t>
              </a:r>
              <a:r>
                <a:rPr lang="en-US" sz="3200" b="1" dirty="0">
                  <a:solidFill>
                    <a:srgbClr val="FF000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?</a:t>
              </a:r>
            </a:p>
          </p:txBody>
        </p:sp>
      </p:grpSp>
      <p:pic>
        <p:nvPicPr>
          <p:cNvPr id="10" name="Picture 9">
            <a:extLst>
              <a:ext uri="{FF2B5EF4-FFF2-40B4-BE49-F238E27FC236}">
                <a16:creationId xmlns:a16="http://schemas.microsoft.com/office/drawing/2014/main" id="{97D04E91-A253-459B-B8A0-5D15C9F07304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5828" b="56954" l="12780" r="88658">
                        <a14:foregroundMark x1="42652" y1="33642" x2="59904" y2="31126"/>
                        <a14:foregroundMark x1="44569" y1="29139" x2="41534" y2="34570"/>
                        <a14:foregroundMark x1="47764" y1="49934" x2="54313" y2="54305"/>
                        <a14:foregroundMark x1="44728" y1="44503" x2="47444" y2="54967"/>
                        <a14:foregroundMark x1="14217" y1="27550" x2="15176" y2="25828"/>
                        <a14:foregroundMark x1="16294" y1="24901" x2="20767" y2="24901"/>
                        <a14:foregroundMark x1="21246" y1="25828" x2="22524" y2="28874"/>
                        <a14:foregroundMark x1="22524" y1="29669" x2="17891" y2="34437"/>
                        <a14:foregroundMark x1="18211" y1="38013" x2="18211" y2="38013"/>
                        <a14:foregroundMark x1="26837" y1="11258" x2="26837" y2="10464"/>
                        <a14:foregroundMark x1="27476" y1="9669" x2="29872" y2="9272"/>
                        <a14:foregroundMark x1="29872" y1="9272" x2="31629" y2="10464"/>
                        <a14:foregroundMark x1="31789" y1="11126" x2="31789" y2="12450"/>
                        <a14:foregroundMark x1="31789" y1="12715" x2="29073" y2="15762"/>
                        <a14:foregroundMark x1="29393" y1="18675" x2="29393" y2="18675"/>
                        <a14:foregroundMark x1="73003" y1="14967" x2="73003" y2="12583"/>
                        <a14:foregroundMark x1="75559" y1="23709" x2="75559" y2="23709"/>
                        <a14:foregroundMark x1="44888" y1="55762" x2="53195" y2="5536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2354" t="6128" r="10981" b="43731"/>
          <a:stretch/>
        </p:blipFill>
        <p:spPr>
          <a:xfrm>
            <a:off x="1482319" y="4316911"/>
            <a:ext cx="2854958" cy="22519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06325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AC879ED-8033-4622-B997-A28969EC820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5B72D4A0-99F8-499A-8BF2-080D3C4A5930}"/>
              </a:ext>
            </a:extLst>
          </p:cNvPr>
          <p:cNvSpPr txBox="1"/>
          <p:nvPr/>
        </p:nvSpPr>
        <p:spPr>
          <a:xfrm>
            <a:off x="3178320" y="442151"/>
            <a:ext cx="543496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4000" dirty="0" err="1">
                <a:solidFill>
                  <a:srgbClr val="002060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4000" dirty="0">
                <a:solidFill>
                  <a:srgbClr val="002060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4000" dirty="0">
                <a:solidFill>
                  <a:srgbClr val="002060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vận</a:t>
            </a:r>
            <a:r>
              <a:rPr lang="en-US" sz="4000" dirty="0">
                <a:solidFill>
                  <a:srgbClr val="002060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endParaRPr lang="en-US" sz="4000" dirty="0">
              <a:solidFill>
                <a:srgbClr val="002060"/>
              </a:solidFill>
              <a:effectLst>
                <a:reflection blurRad="6350" stA="55000" endA="300" endPos="45500" dir="5400000" sy="-100000" algn="bl" rotWithShape="0"/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B57A5A5-8477-4A2A-A95E-18AC4A718E89}"/>
              </a:ext>
            </a:extLst>
          </p:cNvPr>
          <p:cNvSpPr txBox="1"/>
          <p:nvPr/>
        </p:nvSpPr>
        <p:spPr>
          <a:xfrm>
            <a:off x="1487607" y="4567705"/>
            <a:ext cx="6525803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-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Xem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trước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bài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sau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: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Ôn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tập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tiết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5,6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F53AB30-D153-4E0E-907A-F126F1E4D7AF}"/>
              </a:ext>
            </a:extLst>
          </p:cNvPr>
          <p:cNvSpPr txBox="1"/>
          <p:nvPr/>
        </p:nvSpPr>
        <p:spPr>
          <a:xfrm>
            <a:off x="1487607" y="2784143"/>
            <a:ext cx="9180394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-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Tìm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thêm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các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từ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chỉ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sự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vật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có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trong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gia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đình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em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045283A-6027-44AC-9AA4-70D8F0622389}"/>
              </a:ext>
            </a:extLst>
          </p:cNvPr>
          <p:cNvSpPr txBox="1"/>
          <p:nvPr/>
        </p:nvSpPr>
        <p:spPr>
          <a:xfrm>
            <a:off x="1487607" y="3736708"/>
            <a:ext cx="9802693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-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Nói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về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đặc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điểm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của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sự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vật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ấy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cho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người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thân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nghe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9263193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Picture 3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8889" r="140"/>
          <a:stretch/>
        </p:blipFill>
        <p:spPr>
          <a:xfrm>
            <a:off x="-101600" y="4724400"/>
            <a:ext cx="12181114" cy="21336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20700" y="340419"/>
            <a:ext cx="4864100" cy="8594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25000"/>
              </a:lnSpc>
              <a:spcBef>
                <a:spcPts val="667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Yêu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cầu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cần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đạt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:</a:t>
            </a:r>
            <a:endParaRPr kumimoji="0" lang="vi-VN" sz="44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Times New Roman" panose="020206030504050203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1971881" y="1348424"/>
            <a:ext cx="1081029" cy="2418580"/>
            <a:chOff x="2262744" y="1494923"/>
            <a:chExt cx="982875" cy="2054678"/>
          </a:xfrm>
        </p:grpSpPr>
        <p:grpSp>
          <p:nvGrpSpPr>
            <p:cNvPr id="8" name="Group 3"/>
            <p:cNvGrpSpPr>
              <a:grpSpLocks/>
            </p:cNvGrpSpPr>
            <p:nvPr/>
          </p:nvGrpSpPr>
          <p:grpSpPr bwMode="auto">
            <a:xfrm>
              <a:off x="2262744" y="1494923"/>
              <a:ext cx="762000" cy="665162"/>
              <a:chOff x="1110" y="2656"/>
              <a:chExt cx="1549" cy="1351"/>
            </a:xfrm>
          </p:grpSpPr>
          <p:sp>
            <p:nvSpPr>
              <p:cNvPr id="15" name="AutoShape 4"/>
              <p:cNvSpPr>
                <a:spLocks noChangeArrowheads="1"/>
              </p:cNvSpPr>
              <p:nvPr/>
            </p:nvSpPr>
            <p:spPr bwMode="gray">
              <a:xfrm>
                <a:off x="1123" y="2679"/>
                <a:ext cx="1536" cy="1328"/>
              </a:xfrm>
              <a:prstGeom prst="hexagon">
                <a:avLst>
                  <a:gd name="adj" fmla="val 28916"/>
                  <a:gd name="vf" fmla="val 115470"/>
                </a:avLst>
              </a:prstGeom>
              <a:solidFill>
                <a:srgbClr val="80808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C0C0C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vi-VN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endParaRPr>
              </a:p>
            </p:txBody>
          </p:sp>
          <p:sp>
            <p:nvSpPr>
              <p:cNvPr id="16" name="AutoShape 5"/>
              <p:cNvSpPr>
                <a:spLocks noChangeArrowheads="1"/>
              </p:cNvSpPr>
              <p:nvPr/>
            </p:nvSpPr>
            <p:spPr bwMode="gray">
              <a:xfrm>
                <a:off x="1110" y="2656"/>
                <a:ext cx="1536" cy="1328"/>
              </a:xfrm>
              <a:prstGeom prst="hexagon">
                <a:avLst>
                  <a:gd name="adj" fmla="val 28916"/>
                  <a:gd name="vf" fmla="val 115470"/>
                </a:avLst>
              </a:prstGeom>
              <a:gradFill rotWithShape="1">
                <a:gsLst>
                  <a:gs pos="0">
                    <a:srgbClr val="E6E6E6"/>
                  </a:gs>
                  <a:gs pos="7500">
                    <a:srgbClr val="7D8496"/>
                  </a:gs>
                  <a:gs pos="26500">
                    <a:srgbClr val="E6E6E6"/>
                  </a:gs>
                  <a:gs pos="34000">
                    <a:srgbClr val="7D8496"/>
                  </a:gs>
                  <a:gs pos="46500">
                    <a:srgbClr val="E6E6E6"/>
                  </a:gs>
                  <a:gs pos="50000">
                    <a:srgbClr val="FFFFFF"/>
                  </a:gs>
                  <a:gs pos="53500">
                    <a:srgbClr val="E6E6E6"/>
                  </a:gs>
                  <a:gs pos="66000">
                    <a:srgbClr val="7D8496"/>
                  </a:gs>
                  <a:gs pos="73500">
                    <a:srgbClr val="E6E6E6"/>
                  </a:gs>
                  <a:gs pos="92500">
                    <a:srgbClr val="7D8496"/>
                  </a:gs>
                  <a:gs pos="100000">
                    <a:srgbClr val="E6E6E6"/>
                  </a:gs>
                </a:gsLst>
                <a:lin ang="2700000" scaled="1"/>
              </a:gradFill>
              <a:ln w="9525">
                <a:solidFill>
                  <a:srgbClr val="C0C0C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vi-VN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endParaRPr>
              </a:p>
            </p:txBody>
          </p:sp>
          <p:sp>
            <p:nvSpPr>
              <p:cNvPr id="17" name="AutoShape 6"/>
              <p:cNvSpPr>
                <a:spLocks noChangeArrowheads="1"/>
              </p:cNvSpPr>
              <p:nvPr/>
            </p:nvSpPr>
            <p:spPr bwMode="gray">
              <a:xfrm>
                <a:off x="1200" y="2737"/>
                <a:ext cx="1349" cy="1167"/>
              </a:xfrm>
              <a:prstGeom prst="hexagon">
                <a:avLst>
                  <a:gd name="adj" fmla="val 28896"/>
                  <a:gd name="vf" fmla="val 115470"/>
                </a:avLst>
              </a:prstGeom>
              <a:solidFill>
                <a:srgbClr val="00B0F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133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1</a:t>
                </a:r>
              </a:p>
            </p:txBody>
          </p:sp>
        </p:grpSp>
        <p:grpSp>
          <p:nvGrpSpPr>
            <p:cNvPr id="9" name="Group 7"/>
            <p:cNvGrpSpPr>
              <a:grpSpLocks/>
            </p:cNvGrpSpPr>
            <p:nvPr/>
          </p:nvGrpSpPr>
          <p:grpSpPr bwMode="auto">
            <a:xfrm>
              <a:off x="2447709" y="2883454"/>
              <a:ext cx="797910" cy="666147"/>
              <a:chOff x="3550" y="3619"/>
              <a:chExt cx="1622" cy="1353"/>
            </a:xfrm>
          </p:grpSpPr>
          <p:sp>
            <p:nvSpPr>
              <p:cNvPr id="12" name="AutoShape 8"/>
              <p:cNvSpPr>
                <a:spLocks noChangeArrowheads="1"/>
              </p:cNvSpPr>
              <p:nvPr/>
            </p:nvSpPr>
            <p:spPr bwMode="gray">
              <a:xfrm>
                <a:off x="3636" y="3619"/>
                <a:ext cx="1536" cy="1328"/>
              </a:xfrm>
              <a:prstGeom prst="hexagon">
                <a:avLst>
                  <a:gd name="adj" fmla="val 28916"/>
                  <a:gd name="vf" fmla="val 115470"/>
                </a:avLst>
              </a:prstGeom>
              <a:solidFill>
                <a:srgbClr val="80808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C0C0C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vi-VN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endParaRPr>
              </a:p>
            </p:txBody>
          </p:sp>
          <p:sp>
            <p:nvSpPr>
              <p:cNvPr id="13" name="AutoShape 9"/>
              <p:cNvSpPr>
                <a:spLocks noChangeArrowheads="1"/>
              </p:cNvSpPr>
              <p:nvPr/>
            </p:nvSpPr>
            <p:spPr bwMode="gray">
              <a:xfrm>
                <a:off x="3550" y="3644"/>
                <a:ext cx="1536" cy="1328"/>
              </a:xfrm>
              <a:prstGeom prst="hexagon">
                <a:avLst>
                  <a:gd name="adj" fmla="val 28916"/>
                  <a:gd name="vf" fmla="val 115470"/>
                </a:avLst>
              </a:prstGeom>
              <a:gradFill rotWithShape="1">
                <a:gsLst>
                  <a:gs pos="0">
                    <a:srgbClr val="E6E6E6"/>
                  </a:gs>
                  <a:gs pos="7500">
                    <a:srgbClr val="7D8496"/>
                  </a:gs>
                  <a:gs pos="26500">
                    <a:srgbClr val="E6E6E6"/>
                  </a:gs>
                  <a:gs pos="34000">
                    <a:srgbClr val="7D8496"/>
                  </a:gs>
                  <a:gs pos="46500">
                    <a:srgbClr val="E6E6E6"/>
                  </a:gs>
                  <a:gs pos="50000">
                    <a:srgbClr val="FFFFFF"/>
                  </a:gs>
                  <a:gs pos="53500">
                    <a:srgbClr val="E6E6E6"/>
                  </a:gs>
                  <a:gs pos="66000">
                    <a:srgbClr val="7D8496"/>
                  </a:gs>
                  <a:gs pos="73500">
                    <a:srgbClr val="E6E6E6"/>
                  </a:gs>
                  <a:gs pos="92500">
                    <a:srgbClr val="7D8496"/>
                  </a:gs>
                  <a:gs pos="100000">
                    <a:srgbClr val="E6E6E6"/>
                  </a:gs>
                </a:gsLst>
                <a:lin ang="2700000" scaled="1"/>
              </a:gradFill>
              <a:ln w="9525">
                <a:solidFill>
                  <a:srgbClr val="C0C0C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vi-VN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endParaRPr>
              </a:p>
            </p:txBody>
          </p:sp>
          <p:sp>
            <p:nvSpPr>
              <p:cNvPr id="14" name="AutoShape 10"/>
              <p:cNvSpPr>
                <a:spLocks noChangeArrowheads="1"/>
              </p:cNvSpPr>
              <p:nvPr/>
            </p:nvSpPr>
            <p:spPr bwMode="gray">
              <a:xfrm>
                <a:off x="3657" y="3725"/>
                <a:ext cx="1349" cy="1167"/>
              </a:xfrm>
              <a:prstGeom prst="hexagon">
                <a:avLst>
                  <a:gd name="adj" fmla="val 28896"/>
                  <a:gd name="vf" fmla="val 115470"/>
                </a:avLst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133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2</a:t>
                </a:r>
              </a:p>
            </p:txBody>
          </p:sp>
        </p:grpSp>
      </p:grpSp>
      <p:pic>
        <p:nvPicPr>
          <p:cNvPr id="1026" name="Picture 2" descr="Premium Vector | Cute happy kid girl read under the tree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757" b="100000" l="479" r="9504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9584" r="8957"/>
          <a:stretch/>
        </p:blipFill>
        <p:spPr bwMode="auto">
          <a:xfrm>
            <a:off x="-224217" y="2973347"/>
            <a:ext cx="3149600" cy="40861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10" descr="Rainbow Clipart For Free Download - Kids School Clipart , Free Transparent  Clipart - ClipartKey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812" b="99729" l="556" r="100000"/>
                    </a14:imgEffect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356296">
            <a:off x="8771256" y="284151"/>
            <a:ext cx="3331541" cy="18420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4" name="TextBox 71"/>
          <p:cNvSpPr txBox="1"/>
          <p:nvPr/>
        </p:nvSpPr>
        <p:spPr>
          <a:xfrm>
            <a:off x="2865004" y="1252316"/>
            <a:ext cx="7923653" cy="954107"/>
          </a:xfrm>
          <a:prstGeom prst="rect">
            <a:avLst/>
          </a:prstGeom>
          <a:solidFill>
            <a:srgbClr val="00B0F0"/>
          </a:solidFill>
          <a:ln w="9525">
            <a:noFill/>
          </a:ln>
        </p:spPr>
        <p:txBody>
          <a:bodyPr wrap="square">
            <a:spAutoFit/>
          </a:bodyPr>
          <a:lstStyle/>
          <a:p>
            <a:pPr marL="0" marR="0" lvl="0" indent="0" algn="l" defTabSz="4572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nl-NL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Mở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rộng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vốn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từ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về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đồ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dùng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học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tập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đồ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dùng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trong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gia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đình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kumimoji="0" lang="zh-CN" altLang="en-US" sz="26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35" name="TextBox 71"/>
          <p:cNvSpPr txBox="1"/>
          <p:nvPr/>
        </p:nvSpPr>
        <p:spPr>
          <a:xfrm>
            <a:off x="3154504" y="2934114"/>
            <a:ext cx="8288195" cy="564257"/>
          </a:xfrm>
          <a:prstGeom prst="rect">
            <a:avLst/>
          </a:prstGeom>
          <a:solidFill>
            <a:schemeClr val="accent2"/>
          </a:solidFill>
          <a:ln w="9525">
            <a:noFill/>
          </a:ln>
        </p:spPr>
        <p:txBody>
          <a:bodyPr wrap="square">
            <a:spAutoFit/>
          </a:bodyPr>
          <a:lstStyle/>
          <a:p>
            <a:pPr marL="0" marR="0" lvl="0" indent="0" algn="just" defTabSz="4572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Nói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được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câu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nêu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công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dụng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đồ</a:t>
            </a: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vật.</a:t>
            </a:r>
            <a:endParaRPr kumimoji="0" lang="vi-VN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423695" y="4644654"/>
            <a:ext cx="8279472" cy="609398"/>
          </a:xfrm>
          <a:prstGeom prst="rect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txBody>
          <a:bodyPr wrap="square">
            <a:spAutoFit/>
          </a:bodyPr>
          <a:lstStyle/>
          <a:p>
            <a:pPr marL="0" marR="0" lvl="0" indent="0" algn="just" defTabSz="4572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-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Ghép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các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từ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ngữ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để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tạo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câu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nêu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đặc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điểm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.</a:t>
            </a:r>
            <a:endParaRPr kumimoji="0" lang="vi-VN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0" name="AutoShape 10"/>
          <p:cNvSpPr>
            <a:spLocks noChangeArrowheads="1"/>
          </p:cNvSpPr>
          <p:nvPr/>
        </p:nvSpPr>
        <p:spPr bwMode="gray">
          <a:xfrm>
            <a:off x="2693809" y="4573985"/>
            <a:ext cx="729886" cy="676331"/>
          </a:xfrm>
          <a:prstGeom prst="hexagon">
            <a:avLst>
              <a:gd name="adj" fmla="val 28896"/>
              <a:gd name="vf" fmla="val 115470"/>
            </a:avLst>
          </a:prstGeom>
          <a:solidFill>
            <a:srgbClr val="7030A0"/>
          </a:solidFill>
          <a:ln w="9525">
            <a:solidFill>
              <a:srgbClr val="7030A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133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24720569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4" grpId="0" animBg="1"/>
      <p:bldP spid="35" grpId="0" animBg="1"/>
      <p:bldP spid="2" grpId="0" animBg="1"/>
      <p:bldP spid="20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2117</TotalTime>
  <Words>344</Words>
  <Application>Microsoft Office PowerPoint</Application>
  <PresentationFormat>Widescreen</PresentationFormat>
  <Paragraphs>63</Paragraphs>
  <Slides>10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5" baseType="lpstr">
      <vt:lpstr>Arial</vt:lpstr>
      <vt:lpstr>Calibri</vt:lpstr>
      <vt:lpstr>Calibri Light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HuyenTT</dc:creator>
  <cp:lastModifiedBy>Nguyễn Thu Hường</cp:lastModifiedBy>
  <cp:revision>223</cp:revision>
  <dcterms:created xsi:type="dcterms:W3CDTF">2019-11-27T07:37:57Z</dcterms:created>
  <dcterms:modified xsi:type="dcterms:W3CDTF">2022-10-30T07:23:40Z</dcterms:modified>
</cp:coreProperties>
</file>