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9" r:id="rId2"/>
    <p:sldId id="333" r:id="rId3"/>
    <p:sldId id="328" r:id="rId4"/>
    <p:sldId id="329" r:id="rId5"/>
    <p:sldId id="330" r:id="rId6"/>
    <p:sldId id="331" r:id="rId7"/>
    <p:sldId id="332" r:id="rId8"/>
    <p:sldId id="335" r:id="rId9"/>
    <p:sldId id="32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59" d="100"/>
          <a:sy n="59" d="100"/>
        </p:scale>
        <p:origin x="9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4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7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</a:t>
            </a:r>
            <a:endParaRPr lang="zh-CN" altLang="en-US" sz="6000" dirty="0">
              <a:solidFill>
                <a:srgbClr val="FF99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339" y="697550"/>
            <a:ext cx="57435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804164" y="1760656"/>
            <a:ext cx="838097" cy="845635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133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71"/>
          <p:cNvSpPr txBox="1"/>
          <p:nvPr/>
        </p:nvSpPr>
        <p:spPr>
          <a:xfrm>
            <a:off x="3722955" y="3095437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/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2804164" y="4192713"/>
            <a:ext cx="838097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82E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133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697287" y="4018400"/>
            <a:ext cx="746389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2827458" y="3042112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0837" y="1636269"/>
            <a:ext cx="73603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1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3109792" y="83024"/>
            <a:ext cx="8612308" cy="657523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1235A-B494-412D-8676-A4C98322D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52" y1="6296" x2="1406" y2="26019"/>
                        <a14:foregroundMark x1="1302" y1="28704" x2="1146" y2="68519"/>
                        <a14:foregroundMark x1="1146" y1="72130" x2="4583" y2="90463"/>
                        <a14:foregroundMark x1="5729" y1="92500" x2="38229" y2="98333"/>
                        <a14:foregroundMark x1="41615" y1="98333" x2="86354" y2="96019"/>
                        <a14:foregroundMark x1="88802" y1="94167" x2="95729" y2="81204"/>
                        <a14:foregroundMark x1="96823" y1="78704" x2="99115" y2="58148"/>
                        <a14:foregroundMark x1="99479" y1="45463" x2="98333" y2="15185"/>
                        <a14:foregroundMark x1="98229" y1="15000" x2="84844" y2="4630"/>
                        <a14:foregroundMark x1="84167" y1="4352" x2="55417" y2="1667"/>
                        <a14:foregroundMark x1="55417" y1="1667" x2="23542" y2="1204"/>
                        <a14:foregroundMark x1="23333" y1="1204" x2="6302" y2="6204"/>
                        <a14:foregroundMark x1="3073" y1="91204" x2="9115" y2="97130"/>
                        <a14:foregroundMark x1="9167" y1="97315" x2="19219" y2="99352"/>
                        <a14:foregroundMark x1="19219" y1="99352" x2="43698" y2="99167"/>
                        <a14:foregroundMark x1="43958" y1="99167" x2="68698" y2="99352"/>
                        <a14:foregroundMark x1="69479" y1="99352" x2="91615" y2="98148"/>
                        <a14:foregroundMark x1="92813" y1="97685" x2="97240" y2="89630"/>
                        <a14:foregroundMark x1="97396" y1="87870" x2="97604" y2="25463"/>
                        <a14:backgroundMark x1="95990" y1="2037" x2="98438" y2="4352"/>
                        <a14:backgroundMark x1="12448" y1="18704" x2="80625" y2="67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" y="26608"/>
            <a:ext cx="12192000" cy="6858000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569271" y="1499236"/>
            <a:ext cx="3961421" cy="452139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739393" y="2231444"/>
            <a:ext cx="39830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739393" y="1233373"/>
            <a:ext cx="351510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904640" y="214498"/>
            <a:ext cx="467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2B6827-438E-4DF1-AC78-7BA13296DF02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667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3DC49-BCDA-4D9F-998A-09C09A0EC2B6}"/>
              </a:ext>
            </a:extLst>
          </p:cNvPr>
          <p:cNvSpPr txBox="1"/>
          <p:nvPr/>
        </p:nvSpPr>
        <p:spPr>
          <a:xfrm>
            <a:off x="2400753" y="345552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5ECA-4AE9-4FA1-A524-A8673A867A8E}"/>
              </a:ext>
            </a:extLst>
          </p:cNvPr>
          <p:cNvSpPr txBox="1"/>
          <p:nvPr/>
        </p:nvSpPr>
        <p:spPr>
          <a:xfrm>
            <a:off x="2433719" y="1803478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3108-DE79-4284-9980-7E3FD7F38586}"/>
              </a:ext>
            </a:extLst>
          </p:cNvPr>
          <p:cNvSpPr txBox="1"/>
          <p:nvPr/>
        </p:nvSpPr>
        <p:spPr>
          <a:xfrm>
            <a:off x="2433718" y="4983267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46E08-0E32-4EA6-8E85-BAB036357D1D}"/>
              </a:ext>
            </a:extLst>
          </p:cNvPr>
          <p:cNvGrpSpPr/>
          <p:nvPr/>
        </p:nvGrpSpPr>
        <p:grpSpPr>
          <a:xfrm>
            <a:off x="1470119" y="1781079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7D875-55D7-4132-A5AA-9E28044F4A12}"/>
              </a:ext>
            </a:extLst>
          </p:cNvPr>
          <p:cNvGrpSpPr/>
          <p:nvPr/>
        </p:nvGrpSpPr>
        <p:grpSpPr>
          <a:xfrm>
            <a:off x="1498031" y="3399202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351D0-45AE-45A1-9552-DE48818A410B}"/>
              </a:ext>
            </a:extLst>
          </p:cNvPr>
          <p:cNvGrpSpPr/>
          <p:nvPr/>
        </p:nvGrpSpPr>
        <p:grpSpPr>
          <a:xfrm>
            <a:off x="1521440" y="5015403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E05335-43C9-4DFD-9D16-AF70B616CEEC}"/>
              </a:ext>
            </a:extLst>
          </p:cNvPr>
          <p:cNvGrpSpPr/>
          <p:nvPr/>
        </p:nvGrpSpPr>
        <p:grpSpPr>
          <a:xfrm>
            <a:off x="5099477" y="407391"/>
            <a:ext cx="3494976" cy="967261"/>
            <a:chOff x="3889236" y="207166"/>
            <a:chExt cx="3494976" cy="967261"/>
          </a:xfrm>
        </p:grpSpPr>
        <p:sp>
          <p:nvSpPr>
            <p:cNvPr id="20" name="Cloud Callout 35">
              <a:extLst>
                <a:ext uri="{FF2B5EF4-FFF2-40B4-BE49-F238E27FC236}">
                  <a16:creationId xmlns:a16="http://schemas.microsoft.com/office/drawing/2014/main" id="{AAE6BA19-9DC3-4DCB-B7CA-ADCE928D3023}"/>
                </a:ext>
              </a:extLst>
            </p:cNvPr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-79440"/>
                <a:gd name="adj2" fmla="val -108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BA24C2-1261-4975-B4E2-125D665AE834}"/>
                </a:ext>
              </a:extLst>
            </p:cNvPr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E82C18-67C8-4DE4-9B2F-D3795BFB063B}"/>
              </a:ext>
            </a:extLst>
          </p:cNvPr>
          <p:cNvSpPr txBox="1"/>
          <p:nvPr/>
        </p:nvSpPr>
        <p:spPr>
          <a:xfrm>
            <a:off x="2380325" y="2347805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những chữ cái đầu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2352877" y="3935702"/>
            <a:ext cx="9613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75262A-0E78-430F-8754-A4B8C057F4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2261321" y="-147447"/>
            <a:ext cx="2370837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D8261D3F-35CA-427D-90C3-E9313FCB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0" r="17819"/>
          <a:stretch/>
        </p:blipFill>
        <p:spPr>
          <a:xfrm>
            <a:off x="1964987" y="340480"/>
            <a:ext cx="7960205" cy="6021400"/>
          </a:xfrm>
          <a:prstGeom prst="roundRect">
            <a:avLst>
              <a:gd name="adj" fmla="val 6738"/>
            </a:avLst>
          </a:prstGeom>
        </p:spPr>
      </p:pic>
    </p:spTree>
    <p:extLst>
      <p:ext uri="{BB962C8B-B14F-4D97-AF65-F5344CB8AC3E}">
        <p14:creationId xmlns:p14="http://schemas.microsoft.com/office/powerpoint/2010/main" val="427030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AA9CAA4A-9CD9-4096-8A39-D4CE6BAA5A9A}"/>
              </a:ext>
            </a:extLst>
          </p:cNvPr>
          <p:cNvSpPr txBox="1"/>
          <p:nvPr/>
        </p:nvSpPr>
        <p:spPr>
          <a:xfrm>
            <a:off x="930040" y="239898"/>
            <a:ext cx="355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61815F-A3A4-49FA-8C2D-18F5470D71E0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BED724-FF1C-452C-866E-E47D3F790E64}"/>
              </a:ext>
            </a:extLst>
          </p:cNvPr>
          <p:cNvGrpSpPr/>
          <p:nvPr/>
        </p:nvGrpSpPr>
        <p:grpSpPr>
          <a:xfrm>
            <a:off x="1598846" y="969697"/>
            <a:ext cx="2968020" cy="979427"/>
            <a:chOff x="773346" y="1045897"/>
            <a:chExt cx="2968020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C8E526CF-700A-4D4C-ACC7-10CE0DCD8889}"/>
                </a:ext>
              </a:extLst>
            </p:cNvPr>
            <p:cNvSpPr txBox="1"/>
            <p:nvPr/>
          </p:nvSpPr>
          <p:spPr>
            <a:xfrm>
              <a:off x="773346" y="1342188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tr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ang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an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quét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vở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79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" y="257503"/>
            <a:ext cx="7091599" cy="891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165244"/>
            <a:ext cx="7183547" cy="951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8066D-A70B-4F29-B8FD-41511107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057" y="2969716"/>
            <a:ext cx="7183547" cy="918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A80CE-4426-48D6-B993-59DE75C0A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3904082"/>
            <a:ext cx="7102396" cy="10730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5838706-A7D3-401C-8269-B3B19CF6D763}"/>
              </a:ext>
            </a:extLst>
          </p:cNvPr>
          <p:cNvGrpSpPr/>
          <p:nvPr/>
        </p:nvGrpSpPr>
        <p:grpSpPr>
          <a:xfrm>
            <a:off x="1454680" y="4244772"/>
            <a:ext cx="2914120" cy="1743821"/>
            <a:chOff x="5645680" y="2939879"/>
            <a:chExt cx="2914120" cy="1743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2BAC68A-392E-408F-A430-E143109E2B1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id="{654ED34C-2F05-41AD-BB95-F396B046BFF8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4D2D8A73-5958-4CA9-8C18-79117A32A0BA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图片 7">
                <a:extLst>
                  <a:ext uri="{FF2B5EF4-FFF2-40B4-BE49-F238E27FC236}">
                    <a16:creationId xmlns:a16="http://schemas.microsoft.com/office/drawing/2014/main" id="{952F5CC2-6415-4923-BD5E-AE174FE75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20" name="组合 14">
                <a:extLst>
                  <a:ext uri="{FF2B5EF4-FFF2-40B4-BE49-F238E27FC236}">
                    <a16:creationId xmlns:a16="http://schemas.microsoft.com/office/drawing/2014/main" id="{F2706E31-7374-4494-9075-85C5DD4AE87D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24" name="圆角矩形 15">
                  <a:extLst>
                    <a:ext uri="{FF2B5EF4-FFF2-40B4-BE49-F238E27FC236}">
                      <a16:creationId xmlns:a16="http://schemas.microsoft.com/office/drawing/2014/main" id="{9F7EE145-FADD-4C02-87F0-C31261414F2E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圆角矩形 16">
                  <a:extLst>
                    <a:ext uri="{FF2B5EF4-FFF2-40B4-BE49-F238E27FC236}">
                      <a16:creationId xmlns:a16="http://schemas.microsoft.com/office/drawing/2014/main" id="{871033FE-A695-40D2-90D4-3AF2430F8954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圆角矩形 17">
                <a:extLst>
                  <a:ext uri="{FF2B5EF4-FFF2-40B4-BE49-F238E27FC236}">
                    <a16:creationId xmlns:a16="http://schemas.microsoft.com/office/drawing/2014/main" id="{C4C57482-C966-466F-BC91-AD6E323C8878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圆角矩形 18">
                <a:extLst>
                  <a:ext uri="{FF2B5EF4-FFF2-40B4-BE49-F238E27FC236}">
                    <a16:creationId xmlns:a16="http://schemas.microsoft.com/office/drawing/2014/main" id="{A0438137-1021-41E5-87A3-A9B9BDEAD67A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圆角矩形 19">
                <a:extLst>
                  <a:ext uri="{FF2B5EF4-FFF2-40B4-BE49-F238E27FC236}">
                    <a16:creationId xmlns:a16="http://schemas.microsoft.com/office/drawing/2014/main" id="{17CA23F3-DC83-489A-959F-85F9D5705F6E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6" name="图片 9">
                <a:extLst>
                  <a:ext uri="{FF2B5EF4-FFF2-40B4-BE49-F238E27FC236}">
                    <a16:creationId xmlns:a16="http://schemas.microsoft.com/office/drawing/2014/main" id="{0995AF5A-1FCC-429C-8864-99D7635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0CF6BCBA-AD53-401E-BF8B-D69CB63C73D3}"/>
                </a:ext>
              </a:extLst>
            </p:cNvPr>
            <p:cNvSpPr txBox="1"/>
            <p:nvPr/>
          </p:nvSpPr>
          <p:spPr>
            <a:xfrm>
              <a:off x="5792854" y="3262717"/>
              <a:ext cx="1702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ÔN TẬP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GIỮA HỌC KÌ I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B24E2581-3429-4FCB-BEFB-B5377DA0315D}"/>
                </a:ext>
              </a:extLst>
            </p:cNvPr>
            <p:cNvSpPr txBox="1"/>
            <p:nvPr/>
          </p:nvSpPr>
          <p:spPr>
            <a:xfrm>
              <a:off x="7086184" y="3939052"/>
              <a:ext cx="112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1 - 2</a:t>
              </a:r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643" y="1350466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36" y="632123"/>
            <a:ext cx="3139743" cy="31397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69E7FA-E444-46B2-9DC5-5ED709B509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b="21462"/>
          <a:stretch/>
        </p:blipFill>
        <p:spPr>
          <a:xfrm>
            <a:off x="6920002" y="5001370"/>
            <a:ext cx="3275940" cy="17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339" y="697550"/>
            <a:ext cx="57435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804164" y="1760656"/>
            <a:ext cx="838097" cy="845635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71"/>
          <p:cNvSpPr txBox="1"/>
          <p:nvPr/>
        </p:nvSpPr>
        <p:spPr>
          <a:xfrm>
            <a:off x="3722955" y="3095437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2804164" y="4192713"/>
            <a:ext cx="838097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82E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697287" y="4018400"/>
            <a:ext cx="746389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Biết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2827458" y="3042112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0837" y="1636269"/>
            <a:ext cx="73603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259448" y="2111829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2137</TotalTime>
  <Words>379</Words>
  <Application>Microsoft Office PowerPoint</Application>
  <PresentationFormat>Widescreen</PresentationFormat>
  <Paragraphs>72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Nguyễn Thu Hường</cp:lastModifiedBy>
  <cp:revision>219</cp:revision>
  <dcterms:created xsi:type="dcterms:W3CDTF">2019-11-27T07:37:57Z</dcterms:created>
  <dcterms:modified xsi:type="dcterms:W3CDTF">2022-10-30T07:21:56Z</dcterms:modified>
</cp:coreProperties>
</file>