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  <p:sldMasterId id="2147483737" r:id="rId2"/>
    <p:sldMasterId id="2147483774" r:id="rId3"/>
  </p:sldMasterIdLst>
  <p:notesMasterIdLst>
    <p:notesMasterId r:id="rId16"/>
  </p:notesMasterIdLst>
  <p:sldIdLst>
    <p:sldId id="324" r:id="rId4"/>
    <p:sldId id="325" r:id="rId5"/>
    <p:sldId id="326" r:id="rId6"/>
    <p:sldId id="336" r:id="rId7"/>
    <p:sldId id="337" r:id="rId8"/>
    <p:sldId id="338" r:id="rId9"/>
    <p:sldId id="342" r:id="rId10"/>
    <p:sldId id="340" r:id="rId11"/>
    <p:sldId id="341" r:id="rId12"/>
    <p:sldId id="343" r:id="rId13"/>
    <p:sldId id="345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24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1.emf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1.emf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emf"/><Relationship Id="rId5" Type="http://schemas.openxmlformats.org/officeDocument/2006/relationships/image" Target="../media/image13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34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– VIẾT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 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Thời khóa biểu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3. Chọn a hoặc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 v hoặc d tha cho ô vuông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con chim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ành khuyên nhỏ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Dáng trông thật ngoan ngoãn quá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ạ, bảo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âng lễ phép ngoan nhất nhà.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15392" y="362772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58704" y="362772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58704" y="2185352"/>
            <a:ext cx="29424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2706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đúng chính tả bài Thời khoá biểu (từ đầu đến thứ – buổi – tiết- môn).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 bày đúng đoạn văn, biết viết hoa chữ cái đầu câu.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 phân biệt ch/tr; v/d.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7000" y="5257626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vận dụng những kiến thức đã học vào trong việc ghi chép học tập hàng ngày.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1294681" y="1840659"/>
            <a:ext cx="1488613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2706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đúng chính tả bài Thời khoá biểu (từ đầu đến thứ – buổi – tiết- môn).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 bày đúng đoạn văn, biết viết hoa chữ cái đầu câu.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 phân biệt ch/tr; v/d.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7000" y="5257626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vận dụng những kiến thức đã học vào trong việc ghi chép học tập hàng ngày.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1294681" y="1840659"/>
            <a:ext cx="1488613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 εo λμĞΙ κƟ gian hǌ các jŪ của Ǉừng wgày ǇrΪg Ǉuầ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 gĵ ηΗϛu cŎ dǌ và ηΗϛu hàng wgang. Các bạn hǌ ǧ΅ζ κưŊg đǌ κƟ δƢ λμϜu Ό;o Ǉrìζ Ǉự κứ λίĔ ǇΗĞΙ jŪ.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thứ -buổi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 biểu, cột dọc, học sinh,...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5058" y="1187750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733" y="1834016"/>
            <a:ext cx="51340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5519" y="2528644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 εo λμĞΙ κƟ gian hǌ các jŪ của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856" y="45454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κƟ δƢ λμϜu Ό;o Ǉrìζ Ǉự κứ λίĔ ǇΗĞΙ jŪ.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849" y="31925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Ǉừng wgày ǇrΪg Ǉuầ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 gĵ ηΗϛu cŎ dǌ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767" y="3869243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và ηΗϛu hàng wgang. Các bạn hǌ ǧ΅ζ κưŊg đǌ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0061F-3358-6EE8-1B24-8F399BE327EE}"/>
              </a:ext>
            </a:extLst>
          </p:cNvPr>
          <p:cNvSpPr txBox="1"/>
          <p:nvPr/>
        </p:nvSpPr>
        <p:spPr>
          <a:xfrm>
            <a:off x="2609744" y="470405"/>
            <a:ext cx="857600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6 tháng 10 năm 2022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CE240-1F74-A259-488D-33257BE34E86}"/>
              </a:ext>
            </a:extLst>
          </p:cNvPr>
          <p:cNvSpPr txBox="1"/>
          <p:nvPr/>
        </p:nvSpPr>
        <p:spPr>
          <a:xfrm>
            <a:off x="2609744" y="5199639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 lỗi: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Dựa vào tranh, viết tên đồ vật có tiếng chứa c hoặc 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1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617729" y="4130849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794003" y="4064690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thước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3. Chọn a hoặc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Chọn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hoặc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ên đôi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Hai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42095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31761" y="2670554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45938" y="1936350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06822" y="2681705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89702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565</Words>
  <Application>Microsoft Office PowerPoint</Application>
  <PresentationFormat>Widescreen</PresentationFormat>
  <Paragraphs>69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Times New Roman</vt:lpstr>
      <vt:lpstr>7_Office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Nguyễn Thu Hường</cp:lastModifiedBy>
  <cp:revision>117</cp:revision>
  <dcterms:created xsi:type="dcterms:W3CDTF">2021-05-24T05:01:30Z</dcterms:created>
  <dcterms:modified xsi:type="dcterms:W3CDTF">2022-10-02T10:02:15Z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