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58" r:id="rId3"/>
    <p:sldId id="257" r:id="rId4"/>
    <p:sldId id="265" r:id="rId5"/>
    <p:sldId id="266" r:id="rId6"/>
    <p:sldId id="267" r:id="rId7"/>
    <p:sldId id="268" r:id="rId8"/>
    <p:sldId id="269" r:id="rId9"/>
    <p:sldId id="271" r:id="rId10"/>
    <p:sldId id="273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9900"/>
    <a:srgbClr val="00CC00"/>
    <a:srgbClr val="FF9933"/>
    <a:srgbClr val="FF9999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80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7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78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7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8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jp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95588" y="144391"/>
            <a:ext cx="6991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endParaRPr lang="en-US" sz="40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LƯỢNG - DUNG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03311" y="2795894"/>
            <a:ext cx="6476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KI-LÔ-GAM (tiết </a:t>
            </a:r>
            <a:r>
              <a:rPr lang="en-US" sz="4800" b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48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7846" y="4565359"/>
            <a:ext cx="780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iCiel Cadena" panose="02000503000000020004" pitchFamily="2" charset="0"/>
              </a:rPr>
              <a:t>Ki-lô-gam (tr 59)</a:t>
            </a:r>
            <a:endParaRPr lang="en-US" sz="4800" b="1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045" y="2545471"/>
            <a:ext cx="501119" cy="448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8698" y="2537654"/>
            <a:ext cx="685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ki-lô-gam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cách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đơn vị đo đó.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4883" y="3365121"/>
            <a:ext cx="640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lô-gam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vật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4883" y="4245903"/>
            <a:ext cx="563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26" y="3391151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26" y="4110211"/>
            <a:ext cx="501119" cy="4489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9890" y="1990740"/>
            <a:ext cx="454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391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045" y="2545471"/>
            <a:ext cx="501119" cy="448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8698" y="2537654"/>
            <a:ext cx="685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ki-lô-gam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cách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đơn vị đo đó.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4883" y="3365121"/>
            <a:ext cx="640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lô-gam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vật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4883" y="4245903"/>
            <a:ext cx="563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26" y="3391151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26" y="4110211"/>
            <a:ext cx="501119" cy="4489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9890" y="1990740"/>
            <a:ext cx="454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>
            <a:off x="0" y="237439"/>
            <a:ext cx="1219200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0"/>
            <a:ext cx="12192000" cy="9144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2664"/>
            <a:ext cx="2360182" cy="953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72222" l="29271" r="68750">
                        <a14:foregroundMark x1="40729" y1="44815" x2="40729" y2="44815"/>
                        <a14:foregroundMark x1="40729" y1="41111" x2="40208" y2="50185"/>
                        <a14:foregroundMark x1="33125" y1="42222" x2="33125" y2="42222"/>
                      </a14:backgroundRemoval>
                    </a14:imgEffect>
                  </a14:imgLayer>
                </a14:imgProps>
              </a:ext>
            </a:extLst>
          </a:blip>
          <a:srcRect l="29583" t="27037" r="31042" b="28334"/>
          <a:stretch/>
        </p:blipFill>
        <p:spPr>
          <a:xfrm>
            <a:off x="3316306" y="1236199"/>
            <a:ext cx="6000751" cy="3825875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188365" y="5383872"/>
            <a:ext cx="72005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2848" y="2293664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092" y="2207309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0" y="237439"/>
            <a:ext cx="1219200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0" y="0"/>
            <a:ext cx="12192000" cy="9144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2664"/>
            <a:ext cx="2360182" cy="953820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9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0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78" b="67407" l="61771" r="76875">
                        <a14:foregroundMark x1="67188" y1="42037" x2="67188" y2="42037"/>
                        <a14:foregroundMark x1="66979" y1="39815" x2="66771" y2="45185"/>
                        <a14:foregroundMark x1="67188" y1="40000" x2="70729" y2="45185"/>
                        <a14:foregroundMark x1="65833" y1="45926" x2="70938" y2="42407"/>
                        <a14:foregroundMark x1="69896" y1="41481" x2="69896" y2="41481"/>
                        <a14:foregroundMark x1="68958" y1="45741" x2="68958" y2="45741"/>
                      </a14:backgroundRemoval>
                    </a14:imgEffect>
                  </a14:imgLayer>
                </a14:imgProps>
              </a:ext>
            </a:extLst>
          </a:blip>
          <a:srcRect l="62292" t="35556" r="22708" b="32407"/>
          <a:stretch/>
        </p:blipFill>
        <p:spPr>
          <a:xfrm>
            <a:off x="8415465" y="1911519"/>
            <a:ext cx="2771419" cy="332955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697711" y="2203368"/>
            <a:ext cx="5607587" cy="31468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3" b="39537" l="43333" r="47188">
                        <a14:foregroundMark x1="46042" y1="35463" x2="46198" y2="39167"/>
                        <a14:foregroundMark x1="44479" y1="33796" x2="45313" y2="33796"/>
                        <a14:foregroundMark x1="45260" y1="33796" x2="46198" y2="35370"/>
                        <a14:foregroundMark x1="46094" y1="37315" x2="46042" y2="39074"/>
                        <a14:foregroundMark x1="46042" y1="39074" x2="43646" y2="38889"/>
                        <a14:foregroundMark x1="43646" y1="38889" x2="43646" y2="34630"/>
                        <a14:foregroundMark x1="43646" y1="34630" x2="44688" y2="33611"/>
                      </a14:backgroundRemoval>
                    </a14:imgEffect>
                  </a14:imgLayer>
                </a14:imgProps>
              </a:ext>
            </a:extLst>
          </a:blip>
          <a:srcRect l="42895" t="32573" r="52631" b="59630"/>
          <a:stretch/>
        </p:blipFill>
        <p:spPr>
          <a:xfrm>
            <a:off x="4855990" y="3101926"/>
            <a:ext cx="1371556" cy="13446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98913" y="242474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-gam: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93410" y="448193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50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656" y="923238"/>
            <a:ext cx="2360182" cy="953820"/>
          </a:xfrm>
          <a:prstGeom prst="rect">
            <a:avLst/>
          </a:prstGeom>
        </p:spPr>
      </p:pic>
      <p:grpSp>
        <p:nvGrpSpPr>
          <p:cNvPr id="7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8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9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7760" t="38611" r="15989" b="26945"/>
          <a:stretch/>
        </p:blipFill>
        <p:spPr>
          <a:xfrm>
            <a:off x="1042990" y="2061790"/>
            <a:ext cx="9801223" cy="286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613630" y="4870793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sữa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36723" y="4930482"/>
            <a:ext cx="403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03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318119"/>
            <a:ext cx="12203723" cy="553669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17" t="17015" r="17157" b="26690"/>
          <a:stretch/>
        </p:blipFill>
        <p:spPr>
          <a:xfrm>
            <a:off x="7386454" y="1337023"/>
            <a:ext cx="4083247" cy="4501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34" y="857251"/>
            <a:ext cx="2551876" cy="947269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857" y="188575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7788" y="1982680"/>
            <a:ext cx="1177450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646" y="2569034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646" y="3240350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646" y="391005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645" y="4590866"/>
            <a:ext cx="626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646" y="5315127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09063" y="240041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093" y="307092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8214" y="377256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78214" y="4463329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78214" y="517737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09002" y="2400417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97093" y="3091184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74046" y="3781753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73486" y="4463329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73486" y="5186564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6648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5740401"/>
            <a:ext cx="12203723" cy="1131388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2600" y="109468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278" y="1186297"/>
            <a:ext cx="88400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hoặc đồ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 đây: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704" b="75741" l="24688" r="77292">
                        <a14:foregroundMark x1="71979" y1="75556" x2="75469" y2="75556"/>
                        <a14:foregroundMark x1="75313" y1="75741" x2="77292" y2="75093"/>
                        <a14:foregroundMark x1="67188" y1="63519" x2="71042" y2="61296"/>
                        <a14:foregroundMark x1="69063" y1="65463" x2="69063" y2="65463"/>
                        <a14:foregroundMark x1="66875" y1="63426" x2="70885" y2="73333"/>
                        <a14:foregroundMark x1="43229" y1="67130" x2="51146" y2="66667"/>
                        <a14:foregroundMark x1="38021" y1="63611" x2="38229" y2="71111"/>
                        <a14:foregroundMark x1="26198" y1="64537" x2="30312" y2="68704"/>
                      </a14:backgroundRemoval>
                    </a14:imgEffect>
                  </a14:imgLayer>
                </a14:imgProps>
              </a:ext>
            </a:extLst>
          </a:blip>
          <a:srcRect l="24366" t="58800" r="22333" b="23956"/>
          <a:stretch/>
        </p:blipFill>
        <p:spPr>
          <a:xfrm>
            <a:off x="857354" y="2451811"/>
            <a:ext cx="10839319" cy="2100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61" y="856698"/>
            <a:ext cx="1644496" cy="12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04" b="41389" l="21146" r="47865"/>
                    </a14:imgEffect>
                  </a14:imgLayer>
                </a14:imgProps>
              </a:ext>
            </a:extLst>
          </a:blip>
          <a:srcRect l="21036" t="20296" r="52114" b="56213"/>
          <a:stretch/>
        </p:blipFill>
        <p:spPr>
          <a:xfrm>
            <a:off x="1004710" y="1363535"/>
            <a:ext cx="3289231" cy="1618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19" b="68889" l="33854" r="64583"/>
                    </a14:imgEffect>
                  </a14:imgLayer>
                </a14:imgProps>
              </a:ext>
            </a:extLst>
          </a:blip>
          <a:srcRect l="33403" t="42659" r="34673" b="28588"/>
          <a:stretch/>
        </p:blipFill>
        <p:spPr>
          <a:xfrm>
            <a:off x="3861935" y="2184712"/>
            <a:ext cx="4022575" cy="20379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82543" y="1479932"/>
            <a:ext cx="3285879" cy="1904289"/>
            <a:chOff x="5593976" y="995084"/>
            <a:chExt cx="5199530" cy="23935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093" b="44444" l="49896" r="80000"/>
                      </a14:imgEffect>
                    </a14:imgLayer>
                  </a14:imgProps>
                </a:ext>
              </a:extLst>
            </a:blip>
            <a:srcRect l="50105" t="20296" r="19240" b="54616"/>
            <a:stretch/>
          </p:blipFill>
          <p:spPr>
            <a:xfrm>
              <a:off x="5593976" y="995084"/>
              <a:ext cx="5199530" cy="2393576"/>
            </a:xfrm>
            <a:prstGeom prst="rect">
              <a:avLst/>
            </a:prstGeom>
          </p:spPr>
        </p:pic>
        <p:sp>
          <p:nvSpPr>
            <p:cNvPr id="7" name="Cube 6"/>
            <p:cNvSpPr/>
            <p:nvPr/>
          </p:nvSpPr>
          <p:spPr>
            <a:xfrm>
              <a:off x="5862918" y="995084"/>
              <a:ext cx="1900517" cy="1030939"/>
            </a:xfrm>
            <a:prstGeom prst="cube">
              <a:avLst>
                <a:gd name="adj" fmla="val 26302"/>
              </a:avLst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26305" y="1357732"/>
              <a:ext cx="788894" cy="65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4381" y="865103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8982" y="4058729"/>
            <a:ext cx="55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41277" y="4058729"/>
            <a:ext cx="1018153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239" y="5338932"/>
            <a:ext cx="122215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7287" y="4557247"/>
            <a:ext cx="12221543" cy="634199"/>
            <a:chOff x="177286" y="5210388"/>
            <a:chExt cx="12221543" cy="634199"/>
          </a:xfrm>
        </p:grpSpPr>
        <p:sp>
          <p:nvSpPr>
            <p:cNvPr id="11" name="TextBox 10"/>
            <p:cNvSpPr txBox="1"/>
            <p:nvPr/>
          </p:nvSpPr>
          <p:spPr>
            <a:xfrm>
              <a:off x="177286" y="5295037"/>
              <a:ext cx="122215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A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kg.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B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kg.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kg. 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88843" y="5267072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92082" y="5240743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800054" y="5210388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888843" y="4620868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137" y="911545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92082" y="4587600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800054" y="4576636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388982" y="5988299"/>
            <a:ext cx="5500191" cy="77046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C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Flowchart: Terminator 29"/>
          <p:cNvSpPr/>
          <p:nvPr/>
        </p:nvSpPr>
        <p:spPr>
          <a:xfrm>
            <a:off x="6175387" y="5969356"/>
            <a:ext cx="5500191" cy="77046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0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  <p:bldP spid="19" grpId="0"/>
      <p:bldP spid="22" grpId="0" animBg="1"/>
      <p:bldP spid="24" grpId="0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5740401"/>
            <a:ext cx="12203723" cy="1131388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0" name="Flowchart: Terminator 9"/>
          <p:cNvSpPr/>
          <p:nvPr/>
        </p:nvSpPr>
        <p:spPr>
          <a:xfrm>
            <a:off x="3296046" y="1002640"/>
            <a:ext cx="5500191" cy="77046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mở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rộng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7055" y="2002498"/>
            <a:ext cx="9934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Tùng</a:t>
            </a:r>
            <a:r>
              <a:rPr lang="en-US" sz="3200" b="1" dirty="0"/>
              <a:t>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Mai. Mai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Hà</a:t>
            </a:r>
            <a:r>
              <a:rPr lang="en-US" sz="3200" b="1" dirty="0"/>
              <a:t>. </a:t>
            </a:r>
            <a:r>
              <a:rPr lang="en-US" sz="3200" b="1" dirty="0" err="1"/>
              <a:t>Hà</a:t>
            </a:r>
            <a:r>
              <a:rPr lang="en-US" sz="3200" b="1" dirty="0"/>
              <a:t>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Nam.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Hỏi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nặng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3426673" y="3566767"/>
            <a:ext cx="5500191" cy="77046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Tùng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3426673" y="4564713"/>
            <a:ext cx="5500191" cy="77046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Nam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60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1069</TotalTime>
  <Words>347</Words>
  <Application>Microsoft Office PowerPoint</Application>
  <PresentationFormat>Widescreen</PresentationFormat>
  <Paragraphs>67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Arial</vt:lpstr>
      <vt:lpstr>Arial Black</vt:lpstr>
      <vt:lpstr>Arial-Rounded</vt:lpstr>
      <vt:lpstr>Calibri</vt:lpstr>
      <vt:lpstr>Calibri Light</vt:lpstr>
      <vt:lpstr>等线</vt:lpstr>
      <vt:lpstr>iCiel Cadena</vt:lpstr>
      <vt:lpstr>iCiel Crocante</vt:lpstr>
      <vt:lpstr>iCiel Cucho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48</cp:revision>
  <dcterms:created xsi:type="dcterms:W3CDTF">2021-06-03T14:58:56Z</dcterms:created>
  <dcterms:modified xsi:type="dcterms:W3CDTF">2022-10-23T08:38:56Z</dcterms:modified>
</cp:coreProperties>
</file>