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7" r:id="rId4"/>
    <p:sldMasterId id="2147483689" r:id="rId5"/>
    <p:sldMasterId id="2147483693" r:id="rId6"/>
  </p:sldMasterIdLst>
  <p:notesMasterIdLst>
    <p:notesMasterId r:id="rId17"/>
  </p:notesMasterIdLst>
  <p:sldIdLst>
    <p:sldId id="259" r:id="rId7"/>
    <p:sldId id="300" r:id="rId8"/>
    <p:sldId id="354" r:id="rId9"/>
    <p:sldId id="283" r:id="rId10"/>
    <p:sldId id="298" r:id="rId11"/>
    <p:sldId id="260" r:id="rId12"/>
    <p:sldId id="289" r:id="rId13"/>
    <p:sldId id="2007577100" r:id="rId14"/>
    <p:sldId id="273" r:id="rId15"/>
    <p:sldId id="20075770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C4E47-3142-4067-8F70-6A2704DFAE09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D8CB1-B88D-4153-A882-EDB2B7F5F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4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656F43CD-EED5-EEAD-C876-4A0D00D7D9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CEFA7FB4-F06A-26A7-0899-ECA610915A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等线" panose="02010600030101010101" pitchFamily="2" charset="-122"/>
            </a:endParaRPr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26C10600-74FD-3262-2A87-A66D5DCE3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3D582-C2E6-4F9A-A618-DE80602009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2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1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5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57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646411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7DEAE-F1FB-084C-FF34-B55DAC77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A213-9C04-4C39-8C93-8171090A0CB5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3E1EA-2A17-011B-950D-3237F7AD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4B82F-E969-19DB-19B9-13E3B8C0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D825-2FBF-4DAC-AA17-AB82C8C276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963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0B3F1E-DA13-3E76-4953-14D03244D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1D6C-6BE5-4797-94F4-5F12C87CCD77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A4C63C-0506-4C9D-13C4-4FDC8743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3C2AE-3020-FF20-76AE-5D5B7C09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4770-8F79-418F-9079-E019474ECB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35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F44FA-3942-D255-FDC4-D80745FB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D4E17-00D3-4C39-AD44-03FD173EB761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8B8-B757-73BA-2895-FBAF79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DEC1D5-694F-E9CF-4A13-C131328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51A7-BE80-4F7D-A447-A42E577D94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411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DB493EA-CE98-219B-31EB-05615F8A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6AC4-EB4B-4736-B295-5AE0D6A5B3AB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BE8A5BB-936F-FE25-8F14-306AF7921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557E545-3D86-DE16-ABCC-FFF04A66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1B035-BF48-4537-99CC-1FFB328728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56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CEB2A593-6F02-38C8-74D2-15533388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EDF2-2436-4D19-BAA6-B15A51DBE6E2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6B3B5D14-E51D-7338-AB7D-9047AC75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33BD069-01B2-B22D-B616-3CD264CF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052A-6917-4B7E-9B60-15EF5C49EE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456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618FDB4-0864-2FCA-5E40-BF9775C6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9AC51-C185-443C-9F56-A433EC7F94F5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BDB264E-4316-B103-872B-B3310340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E2C23A6-80FD-3DEC-F66A-A2810703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B452-41E2-45E6-B2F6-A7A5515221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02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B3C8EAB9-857B-1F65-D465-AF3E525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11282-8FCB-4681-ADEE-9F01D039AE11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11745A23-505B-16C5-9B30-F5B1AB67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28808BCE-DB80-4D86-8F29-CD987867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2178-0413-492D-899D-7FF11CC703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84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2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DF378E9-3E73-2036-0789-935AF9C88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26B4C-0526-4392-8A8C-1BC4358882AA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DEDBB93-B490-0A94-D51A-270A388E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5F5C147-630B-5B4F-74BD-9C6BB42E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F16A-856D-47BA-8B79-710CB2426C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01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8E15F972-F588-CACB-7CE2-AC0ECCB2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561-FD8F-44E4-95CC-C26B9342BF44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EC52041-598F-2023-89E3-376C8A68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9510CF7-8AAE-0157-EFBB-7D40B34B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9FE3C-D782-4B76-8471-484D16830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999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3AA811-64CD-E122-080A-F19A5F80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3C35C-DBF2-4AA7-8B38-9062BA5E5D22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64A43-83C6-F2E5-FCDD-DBF16832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46706-BEA9-BED9-AEC5-1CFDDCFF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5EAC-4BFA-4EA6-BB07-F46B25DF2C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820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458630-509B-2489-82B3-FAA5B2619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8F8DE-AF34-43A7-8485-D173C4667E5A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568AC-7878-CDE4-4076-6414A99A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B4A06E-38AD-F6B7-AF43-4D63C187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3400-CCDF-4274-AFC5-E6696E927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8825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612B76-B57C-51C1-750F-E5C7321E0B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562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7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09026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8226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100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7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90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50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98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58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03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22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54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87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01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32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11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0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8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7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5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7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583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BFFBF652-464A-1632-5EFA-3463AA8F669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93C0EF08-9E40-64A9-6E2F-43674BEE77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AB4C02-E028-5728-8557-9DB3D2D94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1D0E7E-6D98-47B0-B35B-10B7313B5FAF}" type="datetimeFigureOut">
              <a:rPr lang="zh-CN" altLang="en-US"/>
              <a:pPr>
                <a:defRPr/>
              </a:pPr>
              <a:t>2022/10/9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815020-EA1B-5F4F-F5E0-93CC993E0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2A2CE-6F83-DD4A-AC6E-6D9F99F21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BC12B5-D197-49CB-90F9-A625D56C96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1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黑体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5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47832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2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4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24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764" y="-159499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5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5">
            <a:extLst>
              <a:ext uri="{FF2B5EF4-FFF2-40B4-BE49-F238E27FC236}">
                <a16:creationId xmlns:a16="http://schemas.microsoft.com/office/drawing/2014/main" id="{609E6E36-6E80-CBFC-4C1B-B7F6143F9E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6644" y="1028500"/>
            <a:ext cx="12157855" cy="45630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07C8A4-715F-7781-4897-4F925640D07C}"/>
              </a:ext>
            </a:extLst>
          </p:cNvPr>
          <p:cNvSpPr txBox="1"/>
          <p:nvPr/>
        </p:nvSpPr>
        <p:spPr>
          <a:xfrm>
            <a:off x="386202" y="2473564"/>
            <a:ext cx="1093191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Chào tạm biệt và hẹn gặp lại các con!</a:t>
            </a:r>
            <a:endParaRPr kumimoji="0" lang="zh-CN" altLang="en-US" sz="7200" b="1" i="0" u="none" strike="noStrike" kern="1200" cap="none" spc="0" normalizeH="0" baseline="0" noProof="0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69">
            <a:extLst>
              <a:ext uri="{FF2B5EF4-FFF2-40B4-BE49-F238E27FC236}">
                <a16:creationId xmlns:a16="http://schemas.microsoft.com/office/drawing/2014/main" id="{74EBE366-0835-033A-338D-A86982EBD9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331" y="674159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8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 ĐỀ 1</a:t>
            </a:r>
            <a:endParaRPr kumimoji="0" lang="vi-VN" sz="4000" b="1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 ĐÌNH</a:t>
            </a:r>
            <a:endParaRPr kumimoji="0" lang="vi-VN" sz="7200" b="1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764549" y="4499970"/>
            <a:ext cx="51844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</a:t>
            </a:r>
            <a:r>
              <a:rPr kumimoji="0" lang="en-V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 ĐÌNH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5</a:t>
            </a:r>
            <a:endParaRPr kumimoji="0" lang="vi-VN" sz="8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637130" y="132606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637130" y="2701799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670044" y="3952888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15958" y="1452313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Nói được nghề nghiệp của người lớn trong gia đình và nghề nghiệp em yêu thích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15958" y="2558907"/>
            <a:ext cx="996855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 phát triển năng lực giao tiếp, hợp tác, năng lực giải quyết vấn đề và sáng tạo trong cuộc sống.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5958" y="4015544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zh-CN" sz="3200">
                <a:solidFill>
                  <a:srgbClr val="FF0000"/>
                </a:solidFill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 yêu quý và kính trọng những người thân trong gia đình; làm được một số việc thể hiện sự quan tâm, chăm sóc đối với các thế hệ trong gia đình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536367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2D799-8388-AB4D-A8C1-5ED5DF94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56017" y="14636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FBDE0-3D86-9B4D-8DB6-C09A3EAC8F66}"/>
              </a:ext>
            </a:extLst>
          </p:cNvPr>
          <p:cNvSpPr txBox="1"/>
          <p:nvPr/>
        </p:nvSpPr>
        <p:spPr>
          <a:xfrm>
            <a:off x="5322829" y="0"/>
            <a:ext cx="669809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F88DD-EF0C-4D42-A782-4903EEDF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952" y="1451466"/>
            <a:ext cx="6698095" cy="5406534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00445409-6A92-5A47-13F4-A3F9534317BA}"/>
              </a:ext>
            </a:extLst>
          </p:cNvPr>
          <p:cNvSpPr/>
          <p:nvPr/>
        </p:nvSpPr>
        <p:spPr>
          <a:xfrm>
            <a:off x="8188960" y="867725"/>
            <a:ext cx="4003040" cy="21336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này, em muốn làm công việc gì?</a:t>
            </a:r>
            <a:endParaRPr kumimoji="0" lang="en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01725910-381C-6F16-31A5-ADB0D15CDE47}"/>
              </a:ext>
            </a:extLst>
          </p:cNvPr>
          <p:cNvSpPr/>
          <p:nvPr/>
        </p:nvSpPr>
        <p:spPr>
          <a:xfrm>
            <a:off x="0" y="2021133"/>
            <a:ext cx="3627120" cy="2610413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Tại sao em lại yêu thích công việc đó?</a:t>
            </a:r>
            <a:endParaRPr kumimoji="0" lang="en-VN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1109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ỗi lòng người thợ xây: &amp;quot;Đi làm từ ngày còn xanh tóc, giờ bạc trắng rồi tôi  chưa bao giờ nhìn thấy cái bản hợp đồng lao động.&amp;quot; - Blog Việcngay.vn">
            <a:extLst>
              <a:ext uri="{FF2B5EF4-FFF2-40B4-BE49-F238E27FC236}">
                <a16:creationId xmlns:a16="http://schemas.microsoft.com/office/drawing/2014/main" id="{3F7CA84C-588A-B646-AB1F-EC30BF84F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/>
          <a:stretch/>
        </p:blipFill>
        <p:spPr bwMode="auto">
          <a:xfrm>
            <a:off x="6917634" y="1470988"/>
            <a:ext cx="4987787" cy="39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ăm nỗi khó khăn của công nhân vệ sinh môi trường">
            <a:extLst>
              <a:ext uri="{FF2B5EF4-FFF2-40B4-BE49-F238E27FC236}">
                <a16:creationId xmlns:a16="http://schemas.microsoft.com/office/drawing/2014/main" id="{467B8049-8703-3A42-AA7F-EF0FBFCB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968786"/>
            <a:ext cx="6091120" cy="49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E2BA3-E34E-884C-981E-D397AB961B39}"/>
              </a:ext>
            </a:extLst>
          </p:cNvPr>
          <p:cNvSpPr txBox="1"/>
          <p:nvPr/>
        </p:nvSpPr>
        <p:spPr>
          <a:xfrm>
            <a:off x="544995" y="129488"/>
            <a:ext cx="1147592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2E773-2381-FF48-A561-751DEF9D4146}"/>
              </a:ext>
            </a:extLst>
          </p:cNvPr>
          <p:cNvSpPr txBox="1"/>
          <p:nvPr/>
        </p:nvSpPr>
        <p:spPr>
          <a:xfrm>
            <a:off x="1633930" y="5888932"/>
            <a:ext cx="3448380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 nhân môi trường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586D6-C7F8-2646-9551-51190F734E86}"/>
              </a:ext>
            </a:extLst>
          </p:cNvPr>
          <p:cNvSpPr txBox="1"/>
          <p:nvPr/>
        </p:nvSpPr>
        <p:spPr>
          <a:xfrm>
            <a:off x="8661963" y="5546239"/>
            <a:ext cx="1380506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Thợ xây</a:t>
            </a:r>
          </a:p>
        </p:txBody>
      </p:sp>
    </p:spTree>
    <p:extLst>
      <p:ext uri="{BB962C8B-B14F-4D97-AF65-F5344CB8AC3E}">
        <p14:creationId xmlns:p14="http://schemas.microsoft.com/office/powerpoint/2010/main" val="32510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2385365" y="1556659"/>
            <a:ext cx="7943207" cy="390196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6" name="Google Shape;356;p29"/>
          <p:cNvSpPr/>
          <p:nvPr/>
        </p:nvSpPr>
        <p:spPr>
          <a:xfrm rot="-129175">
            <a:off x="2124397" y="1249159"/>
            <a:ext cx="7943207" cy="390196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9924062" y="5802107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9" name="Google Shape;359;p29"/>
          <p:cNvSpPr/>
          <p:nvPr/>
        </p:nvSpPr>
        <p:spPr>
          <a:xfrm rot="2006702">
            <a:off x="10734702" y="486032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452271" y="2039919"/>
            <a:ext cx="7156869" cy="26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41020" y="652485"/>
            <a:ext cx="2218459" cy="1622268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6B8D42A-D5D3-424F-8182-2C7F478901AD}"/>
              </a:ext>
            </a:extLst>
          </p:cNvPr>
          <p:cNvGrpSpPr/>
          <p:nvPr/>
        </p:nvGrpSpPr>
        <p:grpSpPr>
          <a:xfrm>
            <a:off x="835491" y="233669"/>
            <a:ext cx="10560773" cy="6191882"/>
            <a:chOff x="835491" y="233669"/>
            <a:chExt cx="10560773" cy="61918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F6A0F0-FD62-9B4A-A967-B9F1BEB42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91" y="233669"/>
              <a:ext cx="10560773" cy="619188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D587E8-65ED-E24C-8B4A-8320DD3AAF74}"/>
                </a:ext>
              </a:extLst>
            </p:cNvPr>
            <p:cNvGrpSpPr/>
            <p:nvPr/>
          </p:nvGrpSpPr>
          <p:grpSpPr>
            <a:xfrm>
              <a:off x="4247297" y="352937"/>
              <a:ext cx="2361720" cy="1331843"/>
              <a:chOff x="6155633" y="6543438"/>
              <a:chExt cx="2793864" cy="1575542"/>
            </a:xfrm>
          </p:grpSpPr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FE95B5D6-0229-8841-A1DB-C3968857F70A}"/>
                  </a:ext>
                </a:extLst>
              </p:cNvPr>
              <p:cNvSpPr/>
              <p:nvPr/>
            </p:nvSpPr>
            <p:spPr>
              <a:xfrm>
                <a:off x="6155633" y="6543438"/>
                <a:ext cx="2770350" cy="1575542"/>
              </a:xfrm>
              <a:prstGeom prst="wedgeRoundRectCallout">
                <a:avLst>
                  <a:gd name="adj1" fmla="val 55719"/>
                  <a:gd name="adj2" fmla="val 41091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12107B-7879-9F44-BDCA-D49903AB336A}"/>
                  </a:ext>
                </a:extLst>
              </p:cNvPr>
              <p:cNvSpPr txBox="1"/>
              <p:nvPr/>
            </p:nvSpPr>
            <p:spPr>
              <a:xfrm>
                <a:off x="6179147" y="6656944"/>
                <a:ext cx="2770350" cy="1419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49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 đã làm sơ đồ các hệ trong gia đình đấy!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0344AC-038C-4845-B537-0042083150D6}"/>
                </a:ext>
              </a:extLst>
            </p:cNvPr>
            <p:cNvSpPr/>
            <p:nvPr/>
          </p:nvSpPr>
          <p:spPr>
            <a:xfrm>
              <a:off x="1590261" y="1854563"/>
              <a:ext cx="4273826" cy="3214394"/>
            </a:xfrm>
            <a:prstGeom prst="rect">
              <a:avLst/>
            </a:prstGeom>
            <a:solidFill>
              <a:srgbClr val="D4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82E673-07C0-E84D-9530-BADC1DFA8E37}"/>
              </a:ext>
            </a:extLst>
          </p:cNvPr>
          <p:cNvSpPr txBox="1"/>
          <p:nvPr/>
        </p:nvSpPr>
        <p:spPr>
          <a:xfrm>
            <a:off x="1268895" y="1943944"/>
            <a:ext cx="4595192" cy="3693319"/>
          </a:xfrm>
          <a:prstGeom prst="rect">
            <a:avLst/>
          </a:prstGeom>
          <a:solidFill>
            <a:srgbClr val="D4EFFB"/>
          </a:solidFill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một số việc thể hiện sự quan tâm, chăm sóc đối với các thế hệ trong gia đình.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 được nghề nghiệp của người lớn trong gia đình và nghề nghiệp em yêu thích.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phòng tránh ngộ độc qua đường ăn uống và giữ gìn vệ sinh nhà ở.</a:t>
            </a:r>
          </a:p>
        </p:txBody>
      </p:sp>
    </p:spTree>
    <p:extLst>
      <p:ext uri="{BB962C8B-B14F-4D97-AF65-F5344CB8AC3E}">
        <p14:creationId xmlns:p14="http://schemas.microsoft.com/office/powerpoint/2010/main" val="40132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0F6A86-186B-8CD8-97F7-F8A0697C5583}"/>
              </a:ext>
            </a:extLst>
          </p:cNvPr>
          <p:cNvGrpSpPr/>
          <p:nvPr/>
        </p:nvGrpSpPr>
        <p:grpSpPr>
          <a:xfrm>
            <a:off x="637130" y="1326065"/>
            <a:ext cx="859340" cy="504922"/>
            <a:chOff x="2036763" y="1373091"/>
            <a:chExt cx="859340" cy="504922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44D71BD5-2EDB-EF9D-BFB0-D33DE82F58D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36763" y="137318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BDA0B6FD-6DF0-169B-91C6-A55DDAB2B53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922652">
              <a:off x="2342764" y="1373091"/>
              <a:ext cx="553339" cy="504056"/>
            </a:xfrm>
            <a:prstGeom prst="heart">
              <a:avLst/>
            </a:prstGeom>
            <a:solidFill>
              <a:srgbClr val="7E9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5776DF-781A-3938-A130-9B62930A0F2A}"/>
              </a:ext>
            </a:extLst>
          </p:cNvPr>
          <p:cNvGrpSpPr/>
          <p:nvPr/>
        </p:nvGrpSpPr>
        <p:grpSpPr>
          <a:xfrm>
            <a:off x="637130" y="2701799"/>
            <a:ext cx="859340" cy="504825"/>
            <a:chOff x="2036763" y="2979738"/>
            <a:chExt cx="859340" cy="504825"/>
          </a:xfrm>
        </p:grpSpPr>
        <p:sp>
          <p:nvSpPr>
            <p:cNvPr id="11" name="KSO_Shape">
              <a:extLst>
                <a:ext uri="{FF2B5EF4-FFF2-40B4-BE49-F238E27FC236}">
                  <a16:creationId xmlns:a16="http://schemas.microsoft.com/office/drawing/2014/main" id="{88132031-1BB8-E084-FAE0-9CEDBE93527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036763" y="2979738"/>
              <a:ext cx="554037" cy="504825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2" name="KSO_Shape">
              <a:extLst>
                <a:ext uri="{FF2B5EF4-FFF2-40B4-BE49-F238E27FC236}">
                  <a16:creationId xmlns:a16="http://schemas.microsoft.com/office/drawing/2014/main" id="{8E2FFFA0-9F1B-7ADC-A565-A3060C2831B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22652">
              <a:off x="2342764" y="2980139"/>
              <a:ext cx="553339" cy="504056"/>
            </a:xfrm>
            <a:prstGeom prst="heart">
              <a:avLst/>
            </a:prstGeom>
            <a:solidFill>
              <a:srgbClr val="3A84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02</a:t>
              </a:r>
              <a:endPara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EA74FB-F0E4-843E-3E4F-13BC94211A60}"/>
              </a:ext>
            </a:extLst>
          </p:cNvPr>
          <p:cNvGrpSpPr/>
          <p:nvPr/>
        </p:nvGrpSpPr>
        <p:grpSpPr>
          <a:xfrm>
            <a:off x="670044" y="3952888"/>
            <a:ext cx="859340" cy="504056"/>
            <a:chOff x="2036763" y="4263337"/>
            <a:chExt cx="859340" cy="504056"/>
          </a:xfrm>
        </p:grpSpPr>
        <p:sp>
          <p:nvSpPr>
            <p:cNvPr id="13" name="KSO_Shape">
              <a:extLst>
                <a:ext uri="{FF2B5EF4-FFF2-40B4-BE49-F238E27FC236}">
                  <a16:creationId xmlns:a16="http://schemas.microsoft.com/office/drawing/2014/main" id="{50C55FF1-C135-B1A7-5552-81FF7636DCD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36763" y="4264025"/>
              <a:ext cx="554037" cy="503238"/>
            </a:xfrm>
            <a:prstGeom prst="heart">
              <a:avLst/>
            </a:prstGeom>
            <a:noFill/>
            <a:ln w="25400">
              <a:solidFill>
                <a:srgbClr val="FFB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19" name="KSO_Shape">
              <a:extLst>
                <a:ext uri="{FF2B5EF4-FFF2-40B4-BE49-F238E27FC236}">
                  <a16:creationId xmlns:a16="http://schemas.microsoft.com/office/drawing/2014/main" id="{B0E150CC-4FDD-6234-8723-D3C019BBE6B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922652">
              <a:off x="2342764" y="4263337"/>
              <a:ext cx="553339" cy="504056"/>
            </a:xfrm>
            <a:prstGeom prst="heart">
              <a:avLst/>
            </a:prstGeom>
            <a:solidFill>
              <a:srgbClr val="FE4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44">
            <a:extLst>
              <a:ext uri="{FF2B5EF4-FFF2-40B4-BE49-F238E27FC236}">
                <a16:creationId xmlns:a16="http://schemas.microsoft.com/office/drawing/2014/main" id="{FD29C266-53D5-6419-65F9-A63EAB13D5A4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15958" y="1452313"/>
            <a:ext cx="897731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Nói được nghề nghiệp của người lớn trong gia đình và nghề nghiệp em yêu thích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2" name="文本框 45">
            <a:extLst>
              <a:ext uri="{FF2B5EF4-FFF2-40B4-BE49-F238E27FC236}">
                <a16:creationId xmlns:a16="http://schemas.microsoft.com/office/drawing/2014/main" id="{72F7BDD5-0DDA-EAEC-3FA9-4D1323C0DAE7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15958" y="2558907"/>
            <a:ext cx="996855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Được phát triển năng lực giao tiếp, hợp tác, năng lực giải quyết vấn đề và sáng tạo trong cuộc sống.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3" name="文本框 46">
            <a:extLst>
              <a:ext uri="{FF2B5EF4-FFF2-40B4-BE49-F238E27FC236}">
                <a16:creationId xmlns:a16="http://schemas.microsoft.com/office/drawing/2014/main" id="{058231C3-541D-E6C0-4BAF-BD3D4F3DF20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5958" y="4015544"/>
            <a:ext cx="1063860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准圆_GBK"/>
                <a:cs typeface="Times New Roman" panose="02020603050405020304" pitchFamily="18" charset="0"/>
              </a:rPr>
              <a:t>Biết yêu quý và kính trọng những người thân trong gia đình; làm được một số việc thể hiện sự quan tâm, chăm sóc đối với các thế hệ trong gia đình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方正准圆_GBK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F0E417-270F-EAA7-C439-5EC2D01DA60C}"/>
              </a:ext>
            </a:extLst>
          </p:cNvPr>
          <p:cNvSpPr txBox="1"/>
          <p:nvPr/>
        </p:nvSpPr>
        <p:spPr>
          <a:xfrm>
            <a:off x="4499255" y="536367"/>
            <a:ext cx="4022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52628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F1784A3-EDB4-4C85-BA94-4203F1D5A68B}"/>
              </a:ext>
            </a:extLst>
          </p:cNvPr>
          <p:cNvSpPr/>
          <p:nvPr/>
        </p:nvSpPr>
        <p:spPr>
          <a:xfrm>
            <a:off x="257175" y="123825"/>
            <a:ext cx="8288037" cy="265747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noProof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hướng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sz="4800" b="1" i="0" u="none" strike="noStrike" kern="1200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ọc tập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74C38-812D-4BEE-911B-CB2477EFC35B}"/>
              </a:ext>
            </a:extLst>
          </p:cNvPr>
          <p:cNvSpPr/>
          <p:nvPr/>
        </p:nvSpPr>
        <p:spPr>
          <a:xfrm>
            <a:off x="3486150" y="3552825"/>
            <a:ext cx="7593018" cy="25336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Vận dụng bài học vào cuộc sống hằng ngày.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Chuẩn bị bài sau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Chào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đón ngày khai giảng</a:t>
            </a:r>
          </a:p>
        </p:txBody>
      </p:sp>
    </p:spTree>
    <p:extLst>
      <p:ext uri="{BB962C8B-B14F-4D97-AF65-F5344CB8AC3E}">
        <p14:creationId xmlns:p14="http://schemas.microsoft.com/office/powerpoint/2010/main" val="10725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文本框 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01144904"/>
  <p:tag name="MH_LIBRARY" val="GRAPHIC"/>
  <p:tag name="MH_ORDER" val="Shape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mpp25yh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374</Words>
  <Application>Microsoft Office PowerPoint</Application>
  <PresentationFormat>Widescreen</PresentationFormat>
  <Paragraphs>43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SimSun</vt:lpstr>
      <vt:lpstr>SimSun</vt:lpstr>
      <vt:lpstr>Arial</vt:lpstr>
      <vt:lpstr>Baloo 2</vt:lpstr>
      <vt:lpstr>Calibri</vt:lpstr>
      <vt:lpstr>Calibri Light</vt:lpstr>
      <vt:lpstr>等线</vt:lpstr>
      <vt:lpstr>Pangolin</vt:lpstr>
      <vt:lpstr>黑体</vt:lpstr>
      <vt:lpstr>华文中宋</vt:lpstr>
      <vt:lpstr>Times New Roman</vt:lpstr>
      <vt:lpstr>方正准圆_GBK</vt:lpstr>
      <vt:lpstr>3_Office Theme</vt:lpstr>
      <vt:lpstr>1_Office Theme</vt:lpstr>
      <vt:lpstr>Office 主题​​</vt:lpstr>
      <vt:lpstr>2_Office Theme</vt:lpstr>
      <vt:lpstr>English Vocabulary Workshop by Slidesgo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MyPC</cp:lastModifiedBy>
  <cp:revision>5</cp:revision>
  <dcterms:created xsi:type="dcterms:W3CDTF">2022-10-01T04:56:47Z</dcterms:created>
  <dcterms:modified xsi:type="dcterms:W3CDTF">2022-10-09T14:15:46Z</dcterms:modified>
</cp:coreProperties>
</file>