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0" r:id="rId2"/>
    <p:sldMasterId id="2147483686" r:id="rId3"/>
  </p:sldMasterIdLst>
  <p:notesMasterIdLst>
    <p:notesMasterId r:id="rId15"/>
  </p:notesMasterIdLst>
  <p:sldIdLst>
    <p:sldId id="301" r:id="rId4"/>
    <p:sldId id="316" r:id="rId5"/>
    <p:sldId id="302" r:id="rId6"/>
    <p:sldId id="303" r:id="rId7"/>
    <p:sldId id="304" r:id="rId8"/>
    <p:sldId id="305" r:id="rId9"/>
    <p:sldId id="309" r:id="rId10"/>
    <p:sldId id="310" r:id="rId11"/>
    <p:sldId id="312" r:id="rId12"/>
    <p:sldId id="313" r:id="rId13"/>
    <p:sldId id="314" r:id="rId14"/>
  </p:sldIdLst>
  <p:sldSz cx="9144000" cy="5143500" type="screen16x9"/>
  <p:notesSz cx="6858000" cy="9144000"/>
  <p:embeddedFontLst>
    <p:embeddedFont>
      <p:font typeface="Baloo 2" panose="020B0604020202020204" charset="-93"/>
      <p:regular r:id="rId16"/>
      <p:bold r:id="rId17"/>
    </p:embeddedFont>
    <p:embeddedFont>
      <p:font typeface="等线" panose="020B0604020202020204" charset="-122"/>
      <p:regular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Pangolin" panose="020B0604020202020204" charset="-93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92" d="100"/>
          <a:sy n="9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5563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A62B162E-F920-4511-832F-006A16C91FE9}" type="slidenum">
              <a:rPr lang="zh-CN" altLang="en-US" sz="1200" kern="1200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algn="r">
                <a:buClrTx/>
                <a:buFontTx/>
                <a:buNone/>
                <a:defRPr/>
              </a:pPr>
              <a:t>11</a:t>
            </a:fld>
            <a:endParaRPr lang="zh-CN" altLang="en-US" sz="1200" kern="120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893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6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7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 ĐỀ 2</a:t>
              </a: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rgbClr val="FEB444">
                      <a:lumMod val="50000"/>
                    </a:srgbClr>
                  </a:solidFill>
                </a:ln>
                <a:solidFill>
                  <a:srgbClr val="FFFFFF"/>
                </a:solidFill>
                <a:latin typeface="UTM Cookies" panose="02040603050506020204" pitchFamily="18" charset="0"/>
              </a:rPr>
              <a:t>RÈN NẾP SỐNG</a:t>
            </a:r>
          </a:p>
        </p:txBody>
      </p:sp>
    </p:spTree>
    <p:extLst>
      <p:ext uri="{BB962C8B-B14F-4D97-AF65-F5344CB8AC3E}">
        <p14:creationId xmlns:p14="http://schemas.microsoft.com/office/powerpoint/2010/main" val="25502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0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467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CEF851F-4C9B-4ED8-A706-7687066F5A2C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5"/>
          </a:xfrm>
          <a:prstGeom prst="rect">
            <a:avLst/>
          </a:prstGeom>
        </p:spPr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3849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87218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192" y="2858"/>
            <a:ext cx="9156383" cy="51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1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20.jpeg"/><Relationship Id="rId17" Type="http://schemas.microsoft.com/office/2007/relationships/hdphoto" Target="../media/hdphoto11.wdp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22.jpeg"/><Relationship Id="rId10" Type="http://schemas.openxmlformats.org/officeDocument/2006/relationships/image" Target="../media/image19.png"/><Relationship Id="rId19" Type="http://schemas.microsoft.com/office/2007/relationships/hdphoto" Target="../media/hdphoto12.wdp"/><Relationship Id="rId4" Type="http://schemas.openxmlformats.org/officeDocument/2006/relationships/image" Target="../media/image16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92">
              <a:buClrTx/>
              <a:defRPr/>
            </a:pPr>
            <a:r>
              <a:rPr lang="en-US" sz="3158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158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1773117"/>
            <a:ext cx="710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đồ dùng sinh hoạt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EDCE34B-A17C-459E-979A-D75A4DEEC5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41"/>
            <a:ext cx="453390" cy="4533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2322452"/>
            <a:ext cx="564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lợi ích của việc sắp xếp đồ dùng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3043414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hể hiện được sự khéo léo của bản thân qua sản phẩm tự làm.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3725147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 thái độ hào hứng làm việc, thấy rằng để trở thành người ở gọn gàng không khó.</a:t>
            </a:r>
          </a:p>
        </p:txBody>
      </p:sp>
    </p:spTree>
    <p:extLst>
      <p:ext uri="{BB962C8B-B14F-4D97-AF65-F5344CB8AC3E}">
        <p14:creationId xmlns:p14="http://schemas.microsoft.com/office/powerpoint/2010/main" val="312793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87" y="-166418"/>
            <a:ext cx="7810114" cy="54670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3658" y="3565116"/>
            <a:ext cx="393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6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các con!</a:t>
            </a:r>
            <a:endParaRPr lang="en-US" sz="3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11A09-1BD5-4F50-8BB2-EF86F1512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0"/>
            <a:ext cx="453390" cy="45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8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881">
        <p:cut/>
      </p:transition>
    </mc:Choice>
    <mc:Fallback xmlns="">
      <p:transition advTm="7881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3392327" y="1269591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3392327" y="1990659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3392327" y="274778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3368179" y="3504903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78">
                <a:lnSpc>
                  <a:spcPct val="150000"/>
                </a:lnSpc>
                <a:buClrTx/>
                <a:defRPr/>
              </a:pPr>
              <a:endParaRPr lang="zh-CN" altLang="en-US" sz="18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428" y="132214"/>
            <a:ext cx="5640705" cy="556976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92">
              <a:buClrTx/>
              <a:defRPr/>
            </a:pPr>
            <a:r>
              <a:rPr lang="en-US" sz="3158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158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97" y="79875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1" y="642904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16" y="902929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7" y="616376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7041623" y="4150574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6608408" y="4631085"/>
            <a:ext cx="1470467" cy="619601"/>
          </a:xfrm>
          <a:prstGeom prst="rect">
            <a:avLst/>
          </a:prstGeom>
        </p:spPr>
      </p:pic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72251" y="63365"/>
            <a:ext cx="7967963" cy="541085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206073" y="4036064"/>
            <a:ext cx="821533" cy="1108848"/>
          </a:xfrm>
          <a:prstGeom prst="rect">
            <a:avLst/>
          </a:prstGeom>
        </p:spPr>
      </p:pic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2160428" y="2909230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id="{A018FCFC-CC95-46B2-8B8D-DE608794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428" y="3952301"/>
            <a:ext cx="4314207" cy="2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322" tIns="35161" rIns="70322" bIns="35161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marL="200528" indent="-200528" algn="just" defTabSz="395580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v"/>
              <a:defRPr/>
            </a:pPr>
            <a:endParaRPr lang="zh-CN" altLang="en-US" sz="1200" b="1" kern="1200" dirty="0">
              <a:solidFill>
                <a:srgbClr val="00206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1773117"/>
            <a:ext cx="7109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 xếp đồ dùng sinh hoạt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EDCE34B-A17C-459E-979A-D75A4DEEC5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641"/>
            <a:ext cx="453390" cy="45339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85141" y="2276582"/>
            <a:ext cx="564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lợi ích của việc sắp xếp đồ dùng cá nhân gọn gàng.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3043414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hể hiện được sự khéo léo của bản thân qua sản phẩm tự làm.</a:t>
            </a:r>
            <a:endParaRPr lang="en-US" sz="2000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9A2585-1C89-4F4F-B097-51C171329DC5}"/>
              </a:ext>
            </a:extLst>
          </p:cNvPr>
          <p:cNvSpPr txBox="1"/>
          <p:nvPr/>
        </p:nvSpPr>
        <p:spPr>
          <a:xfrm>
            <a:off x="1496413" y="3725147"/>
            <a:ext cx="5815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vi-VN" sz="2000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 thái độ hào hứng làm việc, thấy rằng để trở thành người ở gọn gàng không khó.</a:t>
            </a:r>
          </a:p>
        </p:txBody>
      </p:sp>
    </p:spTree>
    <p:extLst>
      <p:ext uri="{BB962C8B-B14F-4D97-AF65-F5344CB8AC3E}">
        <p14:creationId xmlns:p14="http://schemas.microsoft.com/office/powerpoint/2010/main" val="37847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389 0.85926 L 0.86389 0.85957 C 0.86134 0.86296 0.85857 0.86728 0.85556 0.87006 C 0.85417 0.8713 0.85255 0.87161 0.8507 0.87191 C 0.84514 0.87407 0.84005 0.875 0.83449 0.87654 L 0.79283 0.87407 C 0.78889 0.87377 0.78519 0.87346 0.78171 0.87191 C 0.78033 0.87161 0.77963 0.86852 0.77847 0.8679 C 0.77477 0.86574 0.77107 0.86512 0.76759 0.86358 C 0.75833 0.85988 0.76713 0.86265 0.7544 0.85926 C 0.74699 0.85494 0.75463 0.85926 0.74144 0.85309 C 0.73565 0.85031 0.72917 0.84661 0.72361 0.84444 C 0.72014 0.84352 0.71713 0.84321 0.71412 0.84228 C 0.71158 0.84198 0.70949 0.84105 0.70671 0.84043 C 0.70208 0.83765 0.69722 0.83395 0.69259 0.83179 C 0.68727 0.82932 0.68079 0.82716 0.6757 0.82346 C 0.67014 0.81914 0.66945 0.8179 0.66505 0.81265 C 0.66065 0.78117 0.6632 0.80216 0.66505 0.73025 C 0.66505 0.72593 0.66597 0.72191 0.6662 0.71759 C 0.66806 0.69568 0.66783 0.68395 0.66898 0.66049 C 0.67083 0.61019 0.66898 0.66111 0.67107 0.62654 C 0.67153 0.61883 0.67176 0.6108 0.67245 0.60309 C 0.67269 0.58364 0.67361 0.56358 0.67361 0.54414 C 0.67361 0.54136 0.67523 0.48673 0.67107 0.46358 C 0.67037 0.45988 0.66968 0.45617 0.66898 0.45309 C 0.66806 0.44969 0.6662 0.44722 0.66505 0.44444 C 0.66435 0.44043 0.66412 0.4358 0.66273 0.43179 C 0.66065 0.42562 0.65764 0.42068 0.65579 0.41482 C 0.65486 0.41265 0.6544 0.41049 0.65324 0.40864 C 0.65162 0.40556 0.65046 0.40247 0.64838 0.4 C 0.64699 0.39815 0.64537 0.39753 0.64375 0.39599 C 0.64213 0.39414 0.64097 0.39105 0.63889 0.38951 C 0.63681 0.38765 0.63426 0.38673 0.63195 0.38519 C 0.62963 0.38395 0.62801 0.3821 0.6257 0.38117 C 0.61945 0.37685 0.61945 0.37716 0.61412 0.37469 C 0.60208 0.3642 0.61713 0.37716 0.60347 0.36636 C 0.60162 0.36482 0.60046 0.36265 0.59838 0.36204 C 0.59514 0.36049 0.59144 0.36019 0.58773 0.35988 C 0.55116 0.35494 0.58102 0.36049 0.55671 0.35556 C 0.54908 0.35617 0.51713 0.35679 0.50347 0.35988 C 0.50208 0.36019 0.5007 0.36142 0.49977 0.36204 C 0.49745 0.36296 0.49514 0.36358 0.49283 0.3642 C 0.48241 0.36698 0.48495 0.36605 0.47361 0.36821 L 0.46412 0.37037 C 0.45185 0.36914 0.43935 0.36914 0.42732 0.36636 C 0.42431 0.36543 0.42153 0.36173 0.41898 0.35988 C 0.41644 0.35803 0.41412 0.3571 0.41181 0.35556 L 0.40463 0.3429 C 0.40347 0.34074 0.40232 0.33858 0.40093 0.33673 C 0.39769 0.33241 0.39468 0.32778 0.3912 0.32377 C 0.39005 0.32253 0.38889 0.32099 0.38773 0.31975 C 0.38634 0.31759 0.38449 0.31512 0.38287 0.31327 C 0.38171 0.31173 0.37963 0.3108 0.37824 0.30895 C 0.37708 0.30772 0.3757 0.30617 0.37477 0.30494 C 0.37338 0.3037 0.37245 0.3034 0.37107 0.30247 C 0.3669 0.3 0.36343 0.29599 0.35926 0.29414 C 0.35602 0.2929 0.35255 0.29198 0.34977 0.29012 C 0.32107 0.27161 0.34167 0.28117 0.32847 0.27531 C 0.32685 0.27284 0.32454 0.27161 0.32338 0.26883 C 0.32245 0.26728 0.32292 0.26451 0.32222 0.26265 C 0.32153 0.25988 0.31991 0.25803 0.31875 0.25617 L 0.3162 0.24321 C 0.31574 0.24136 0.31551 0.2392 0.31528 0.23704 L 0.31389 0.2284 C 0.31343 0.22161 0.31366 0.2142 0.31296 0.20741 C 0.31227 0.20401 0.31019 0.20216 0.30903 0.19877 C 0.30185 0.17654 0.31736 0.21482 0.3044 0.18395 C 0.30208 0.17191 0.30486 0.18272 0.29861 0.17161 C 0.29445 0.1642 0.29398 0.15833 0.28912 0.15247 C 0.28796 0.15123 0.28634 0.15123 0.28565 0.15031 C 0.28333 0.14846 0.28148 0.14568 0.2794 0.14414 C 0.27708 0.14228 0.27454 0.14136 0.27222 0.13951 C 0.27037 0.13858 0.26505 0.13457 0.26273 0.13333 C 0.26065 0.13241 0.25857 0.1321 0.25695 0.13117 C 0.24653 0.1321 0.23588 0.13179 0.22593 0.13333 C 0.22269 0.13395 0.21968 0.13704 0.21644 0.13765 L 0.20463 0.13951 C 0.20139 0.14043 0.19815 0.14136 0.19514 0.14198 C 0.19028 0.14259 0.18565 0.14321 0.18079 0.14414 C 0.17917 0.14475 0.17755 0.14506 0.17593 0.14599 C 0.17477 0.14661 0.17361 0.14784 0.17245 0.14815 C 0.17037 0.14907 0.16829 0.14969 0.16644 0.15031 C 0.15833 0.15741 0.15764 0.15895 0.14514 0.16296 C 0.13982 0.16451 0.13472 0.16451 0.1294 0.16512 C 0.10093 0.16944 0.13727 0.16605 0.08542 0.16914 C 0.0838 0.17006 0.08218 0.17099 0.08079 0.17161 C 0.05972 0.17562 0.07014 0.17006 0.06042 0.17562 C 0.05046 0.175 0.04051 0.17623 0.03079 0.17346 C 0.0294 0.17315 0.0294 0.16883 0.02847 0.16728 C 0.02732 0.16574 0.02593 0.16574 0.02477 0.16512 C 0.02245 0.1534 0.02477 0.16389 0.0213 0.15247 C 0.01898 0.14506 0.01898 0.14475 0.01759 0.13765 C 0.01713 0.11728 0.0169 0.09661 0.01644 0.07623 C 0.0162 0.06698 0.01597 0.05772 0.01528 0.04846 C 0.01505 0.04661 0.01482 0.04414 0.01412 0.04228 C 0.01343 0.04043 0.0125 0.03951 0.01181 0.03827 L 0.01528 0.03827 " pathEditMode="relative" rAng="0" ptsTypes="AAAAAAAAAAAAAAAAAAAAAAAAAAAAAAAAAAAAAAAAAAAAAAAAAAAAAAAAAAAAAAAAAAAAAAAAAAAAAAAAAAAAAAAAAAAAAAAAA">
                                      <p:cBhvr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93" y="-401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E42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hoạt cảnh ”Đồ dùng ở đâu”.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747117">
                      <a:srgbClr val="FAE6B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dùng vệ sinh </a:t>
              </a:r>
            </a:p>
            <a:p>
              <a:pPr algn="ctr"/>
              <a:r>
                <a:rPr lang="x-none" sz="2000" b="1" dirty="0">
                  <a:effectLst>
                    <a:glow rad="520427">
                      <a:srgbClr val="FBE7B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effectLst>
                    <a:glow rad="747117">
                      <a:srgbClr val="FAE6B0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7654660" cy="559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5591595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+mj-lt"/>
              </a:rPr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4891083" cy="579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359746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latin typeface="+mj-lt"/>
              </a:rPr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320</Words>
  <Application>Microsoft Office PowerPoint</Application>
  <PresentationFormat>On-screen Show (16:9)</PresentationFormat>
  <Paragraphs>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Baloo 2</vt:lpstr>
      <vt:lpstr>等线</vt:lpstr>
      <vt:lpstr>UTM Androgyne</vt:lpstr>
      <vt:lpstr>Times New Roman</vt:lpstr>
      <vt:lpstr>Arial</vt:lpstr>
      <vt:lpstr>字魂59号-创粗黑</vt:lpstr>
      <vt:lpstr>Calibri Light</vt:lpstr>
      <vt:lpstr>Pangolin</vt:lpstr>
      <vt:lpstr>UTM Cookies</vt:lpstr>
      <vt:lpstr>Calibri</vt:lpstr>
      <vt:lpstr>Wingdings</vt:lpstr>
      <vt:lpstr>English Vocabulary Workshop by Slidesgo</vt:lpstr>
      <vt:lpstr>1_English Vocabulary Workshop by Slidesgo</vt:lpstr>
      <vt:lpstr>Office 主题</vt:lpstr>
      <vt:lpstr>Bài 7:  Gọn gàng,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MyPC</cp:lastModifiedBy>
  <cp:revision>58</cp:revision>
  <dcterms:modified xsi:type="dcterms:W3CDTF">2022-10-22T08:04:13Z</dcterms:modified>
</cp:coreProperties>
</file>