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6" r:id="rId2"/>
    <p:sldMasterId id="2147483679" r:id="rId3"/>
  </p:sldMasterIdLst>
  <p:notesMasterIdLst>
    <p:notesMasterId r:id="rId13"/>
  </p:notesMasterIdLst>
  <p:sldIdLst>
    <p:sldId id="271" r:id="rId4"/>
    <p:sldId id="275" r:id="rId5"/>
    <p:sldId id="266" r:id="rId6"/>
    <p:sldId id="268" r:id="rId7"/>
    <p:sldId id="267" r:id="rId8"/>
    <p:sldId id="269" r:id="rId9"/>
    <p:sldId id="270" r:id="rId10"/>
    <p:sldId id="276" r:id="rId11"/>
    <p:sldId id="27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BB5AF-BA85-4E33-903B-BAF1CCD57BEA}" type="datetimeFigureOut">
              <a:rPr lang="en-US" smtClean="0"/>
              <a:t>10/22/2022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D5250F-9CBB-405E-9C3B-E3A2AF8C83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389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300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025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256156D-592E-4B4D-8772-D689FB057AF4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939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609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678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80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834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235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750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129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9732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7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4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9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9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357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51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4688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6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54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333500"/>
            <a:ext cx="5384800" cy="3771900"/>
          </a:xfrm>
        </p:spPr>
        <p:txBody>
          <a:bodyPr/>
          <a:lstStyle>
            <a:lvl1pPr>
              <a:defRPr sz="3360"/>
            </a:lvl1pPr>
            <a:lvl2pPr>
              <a:defRPr sz="2880"/>
            </a:lvl2pPr>
            <a:lvl3pPr>
              <a:defRPr sz="2400"/>
            </a:lvl3pPr>
            <a:lvl4pPr>
              <a:defRPr sz="2160"/>
            </a:lvl4pPr>
            <a:lvl5pPr>
              <a:defRPr sz="2160"/>
            </a:lvl5pPr>
            <a:lvl6pPr>
              <a:defRPr sz="2160"/>
            </a:lvl6pPr>
            <a:lvl7pPr>
              <a:defRPr sz="2160"/>
            </a:lvl7pPr>
            <a:lvl8pPr>
              <a:defRPr sz="2160"/>
            </a:lvl8pPr>
            <a:lvl9pPr>
              <a:defRPr sz="21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37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4"/>
            <a:ext cx="5389033" cy="639762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88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82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5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4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1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68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4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43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28600"/>
            <a:ext cx="2743200" cy="4876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8026400" cy="4876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1951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6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08926313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35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365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397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680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8011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9756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F4B88-0EC8-4759-AFDB-04A1030A6CF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23D73-EDE4-4FDE-910A-EC2ABCBD38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45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097280" rtl="0" eaLnBrk="1" latinLnBrk="0" hangingPunct="1">
        <a:spcBef>
          <a:spcPct val="0"/>
        </a:spcBef>
        <a:buNone/>
        <a:defRPr sz="52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480" indent="-411480" algn="l" defTabSz="1097280" rtl="0" eaLnBrk="1" latinLnBrk="0" hangingPunct="1">
        <a:spcBef>
          <a:spcPct val="20000"/>
        </a:spcBef>
        <a:buFont typeface="Arial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1pPr>
      <a:lvl2pPr marL="891540" indent="-342900" algn="l" defTabSz="1097280" rtl="0" eaLnBrk="1" latinLnBrk="0" hangingPunct="1">
        <a:spcBef>
          <a:spcPct val="20000"/>
        </a:spcBef>
        <a:buFont typeface="Arial" pitchFamily="34" charset="0"/>
        <a:buChar char="–"/>
        <a:defRPr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7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5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microsoft.com/office/2007/relationships/hdphoto" Target="../media/hdphoto4.wdp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5576" y="195944"/>
            <a:ext cx="1649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Bài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4A88BC"/>
                  </a:solidFill>
                </a:ln>
                <a:solidFill>
                  <a:srgbClr val="FFFFFF"/>
                </a:solidFill>
                <a:effectLst>
                  <a:glow rad="101600">
                    <a:srgbClr val="A2CF9D">
                      <a:satMod val="175000"/>
                      <a:alpha val="40000"/>
                    </a:srgbClr>
                  </a:glow>
                </a:effectLst>
                <a:uLnTx/>
                <a:uFillTx/>
                <a:ea typeface="+mn-ea"/>
                <a:cs typeface="+mn-cs"/>
              </a:rPr>
              <a:t> 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2087156"/>
            <a:ext cx="66373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KÍNH </a:t>
            </a: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TRỌNG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THẦY </a:t>
            </a:r>
            <a:r>
              <a:rPr kumimoji="0" lang="en-US" sz="4800" b="0" i="0" u="none" strike="noStrike" kern="1200" cap="none" spc="0" normalizeH="0" baseline="0" noProof="0" dirty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GIÁO, </a:t>
            </a:r>
            <a:r>
              <a:rPr kumimoji="0" lang="en-US" sz="4800" b="0" i="0" u="none" strike="noStrike" kern="1200" cap="none" spc="0" normalizeH="0" baseline="0" noProof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CÔ </a:t>
            </a:r>
            <a:r>
              <a:rPr kumimoji="0" lang="en-US" sz="4800" b="0" i="0" u="none" strike="noStrike" kern="1200" cap="none" spc="0" normalizeH="0" baseline="0" noProof="0" smtClean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  <a:effectLst/>
                <a:uLnTx/>
                <a:uFillTx/>
                <a:ea typeface="+mn-ea"/>
                <a:cs typeface="+mn-cs"/>
              </a:rPr>
              <a:t>GIÁO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mtClean="0">
                <a:ln>
                  <a:solidFill>
                    <a:srgbClr val="3D77A8"/>
                  </a:solidFill>
                </a:ln>
                <a:solidFill>
                  <a:srgbClr val="4A88BC"/>
                </a:solidFill>
              </a:rPr>
              <a:t>(tiết 2)</a:t>
            </a:r>
            <a:endParaRPr kumimoji="0" lang="en-US" sz="4800" b="0" i="0" u="none" strike="noStrike" kern="1200" cap="none" spc="0" normalizeH="0" baseline="0" noProof="0" dirty="0">
              <a:ln>
                <a:solidFill>
                  <a:srgbClr val="3D77A8"/>
                </a:solidFill>
              </a:ln>
              <a:solidFill>
                <a:srgbClr val="4A88BC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1769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7591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88838" y="5934361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1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hoặc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không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đồng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với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việc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nào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Vì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sao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trung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2373798" y="1811611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8482823" y="1815737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92778" y="2876968"/>
            <a:ext cx="4648200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lời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tập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876968"/>
            <a:ext cx="58361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Chú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ý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tâm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7A493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Lễ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phép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UTM Cookies"/>
                  <a:ea typeface="+mn-ea"/>
                  <a:cs typeface="+mn-cs"/>
                </a:rPr>
                <a:t>2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Em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sẽ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làm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gì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trong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các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tình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huống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sau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?</a:t>
              </a:r>
              <a:endPara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ốm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nhưng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chuyện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nghe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giảng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dưới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trưởng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Lan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kéo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thiệp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gửi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của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ts val="3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chia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hiện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kính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trọng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thầy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giáo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7A493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918" y="223755"/>
            <a:ext cx="6651742" cy="855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  <a:defRPr/>
            </a:pPr>
            <a:r>
              <a:rPr lang="en-US" sz="4400" b="1">
                <a:solidFill>
                  <a:srgbClr val="FF000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YÊU CẦU CẦN ĐẠT</a:t>
            </a:r>
            <a:endParaRPr lang="vi-VN" sz="4400" b="1" dirty="0">
              <a:solidFill>
                <a:srgbClr val="FF0000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76280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96775" cy="768516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868" y="4034842"/>
            <a:ext cx="9767130" cy="2165092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513" y="117631"/>
            <a:ext cx="1658815" cy="18113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2418" y="2178896"/>
            <a:ext cx="9159775" cy="1773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1097280">
              <a:lnSpc>
                <a:spcPct val="150000"/>
              </a:lnSpc>
              <a:defRPr/>
            </a:pP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84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84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8" name="Picture 2" descr="Cute children playing at pencil house Premium Vector">
            <a:extLst>
              <a:ext uri="{FF2B5EF4-FFF2-40B4-BE49-F238E27FC236}">
                <a16:creationId xmlns:a16="http://schemas.microsoft.com/office/drawing/2014/main" id="{226FB95F-77DA-D981-213E-57103D8F1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853" y="428624"/>
            <a:ext cx="5385776" cy="684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676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394</Words>
  <Application>Microsoft Office PowerPoint</Application>
  <PresentationFormat>Widescreen</PresentationFormat>
  <Paragraphs>46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宋体</vt:lpstr>
      <vt:lpstr>Arial</vt:lpstr>
      <vt:lpstr>Arial-Rounded</vt:lpstr>
      <vt:lpstr>Calibri</vt:lpstr>
      <vt:lpstr>Calibri Light</vt:lpstr>
      <vt:lpstr>Cambria</vt:lpstr>
      <vt:lpstr>Times New Roman</vt:lpstr>
      <vt:lpstr>UTM Cookies</vt:lpstr>
      <vt:lpstr>Cute Sticker by Slidesgo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Minh</dc:creator>
  <cp:lastModifiedBy>MyPC</cp:lastModifiedBy>
  <cp:revision>5</cp:revision>
  <dcterms:created xsi:type="dcterms:W3CDTF">2021-09-02T06:11:05Z</dcterms:created>
  <dcterms:modified xsi:type="dcterms:W3CDTF">2022-10-22T08:00:39Z</dcterms:modified>
</cp:coreProperties>
</file>