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2" r:id="rId3"/>
  </p:sldMasterIdLst>
  <p:notesMasterIdLst>
    <p:notesMasterId r:id="rId28"/>
  </p:notesMasterIdLst>
  <p:sldIdLst>
    <p:sldId id="272" r:id="rId4"/>
    <p:sldId id="257" r:id="rId5"/>
    <p:sldId id="256" r:id="rId6"/>
    <p:sldId id="259" r:id="rId7"/>
    <p:sldId id="263" r:id="rId8"/>
    <p:sldId id="264" r:id="rId9"/>
    <p:sldId id="265" r:id="rId10"/>
    <p:sldId id="274" r:id="rId11"/>
    <p:sldId id="273" r:id="rId12"/>
    <p:sldId id="275" r:id="rId13"/>
    <p:sldId id="276" r:id="rId14"/>
    <p:sldId id="277" r:id="rId15"/>
    <p:sldId id="278" r:id="rId16"/>
    <p:sldId id="279" r:id="rId17"/>
    <p:sldId id="280" r:id="rId18"/>
    <p:sldId id="281" r:id="rId19"/>
    <p:sldId id="283" r:id="rId20"/>
    <p:sldId id="284" r:id="rId21"/>
    <p:sldId id="285" r:id="rId22"/>
    <p:sldId id="286" r:id="rId23"/>
    <p:sldId id="288" r:id="rId24"/>
    <p:sldId id="291" r:id="rId25"/>
    <p:sldId id="292" r:id="rId26"/>
    <p:sldId id="295" r:id="rId27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CC00"/>
    <a:srgbClr val="00FF00"/>
    <a:srgbClr val="0066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756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B4BC7D-B195-4B27-99B3-616FF26EAB87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F5DF7D-32DB-4DAE-BF56-5EFE81E5DF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533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9614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0757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724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0010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rgbClr val="FFFFFF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679074">
            <a:off x="7424171" y="1110642"/>
            <a:ext cx="265609" cy="349478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2389032" y="-184381"/>
            <a:ext cx="971249" cy="983625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2519519" y="94934"/>
            <a:ext cx="419672" cy="42501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13" name="Google Shape;13;p2"/>
          <p:cNvSpPr/>
          <p:nvPr/>
        </p:nvSpPr>
        <p:spPr>
          <a:xfrm rot="8336996">
            <a:off x="4243140" y="-22224"/>
            <a:ext cx="467049" cy="4730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14" name="Google Shape;14;p2"/>
          <p:cNvSpPr/>
          <p:nvPr/>
        </p:nvSpPr>
        <p:spPr>
          <a:xfrm rot="3778801">
            <a:off x="8188581" y="3719479"/>
            <a:ext cx="435133" cy="78321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15" name="Google Shape;15;p2"/>
          <p:cNvSpPr/>
          <p:nvPr/>
        </p:nvSpPr>
        <p:spPr>
          <a:xfrm rot="6668499">
            <a:off x="5404638" y="3660721"/>
            <a:ext cx="669176" cy="88372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16" name="Google Shape;16;p2"/>
          <p:cNvSpPr/>
          <p:nvPr/>
        </p:nvSpPr>
        <p:spPr>
          <a:xfrm rot="-3835491">
            <a:off x="5294360" y="3880779"/>
            <a:ext cx="350280" cy="5643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17" name="Google Shape;17;p2"/>
          <p:cNvSpPr/>
          <p:nvPr/>
        </p:nvSpPr>
        <p:spPr>
          <a:xfrm rot="-6648350">
            <a:off x="8567002" y="503425"/>
            <a:ext cx="692123" cy="101030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18" name="Google Shape;18;p2"/>
          <p:cNvSpPr/>
          <p:nvPr/>
        </p:nvSpPr>
        <p:spPr>
          <a:xfrm rot="-2488733">
            <a:off x="6365042" y="2437342"/>
            <a:ext cx="993792" cy="738164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6617183" y="4283744"/>
            <a:ext cx="971249" cy="983625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20" name="Google Shape;20;p2"/>
          <p:cNvSpPr txBox="1">
            <a:spLocks noGrp="1"/>
          </p:cNvSpPr>
          <p:nvPr>
            <p:ph type="ctrTitle"/>
          </p:nvPr>
        </p:nvSpPr>
        <p:spPr>
          <a:xfrm>
            <a:off x="1676400" y="1412350"/>
            <a:ext cx="4637700" cy="231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9pPr>
          </a:lstStyle>
          <a:p>
            <a:endParaRPr/>
          </a:p>
        </p:txBody>
      </p:sp>
      <p:sp>
        <p:nvSpPr>
          <p:cNvPr id="21" name="Google Shape;21;p2"/>
          <p:cNvSpPr/>
          <p:nvPr/>
        </p:nvSpPr>
        <p:spPr>
          <a:xfrm rot="-10736906">
            <a:off x="8409588" y="2375712"/>
            <a:ext cx="825227" cy="747788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22" name="Google Shape;22;p2"/>
          <p:cNvSpPr/>
          <p:nvPr/>
        </p:nvSpPr>
        <p:spPr>
          <a:xfrm rot="-9528265">
            <a:off x="8474420" y="2733035"/>
            <a:ext cx="419693" cy="42504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23" name="Google Shape;23;p2"/>
          <p:cNvSpPr/>
          <p:nvPr/>
        </p:nvSpPr>
        <p:spPr>
          <a:xfrm>
            <a:off x="873525" y="349101"/>
            <a:ext cx="467067" cy="47817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24" name="Google Shape;24;p2"/>
          <p:cNvSpPr/>
          <p:nvPr/>
        </p:nvSpPr>
        <p:spPr>
          <a:xfrm>
            <a:off x="5760012" y="159539"/>
            <a:ext cx="971255" cy="101198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25" name="Google Shape;25;p2"/>
          <p:cNvSpPr/>
          <p:nvPr/>
        </p:nvSpPr>
        <p:spPr>
          <a:xfrm rot="3741321">
            <a:off x="5834023" y="-185527"/>
            <a:ext cx="410521" cy="747164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26" name="Google Shape;26;p2"/>
          <p:cNvSpPr/>
          <p:nvPr/>
        </p:nvSpPr>
        <p:spPr>
          <a:xfrm>
            <a:off x="-267953" y="1365499"/>
            <a:ext cx="1131662" cy="10254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27" name="Google Shape;27;p2"/>
          <p:cNvSpPr/>
          <p:nvPr/>
        </p:nvSpPr>
        <p:spPr>
          <a:xfrm>
            <a:off x="331131" y="2051185"/>
            <a:ext cx="419672" cy="42501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28" name="Google Shape;28;p2"/>
          <p:cNvSpPr/>
          <p:nvPr/>
        </p:nvSpPr>
        <p:spPr>
          <a:xfrm rot="10592599">
            <a:off x="3091737" y="4454948"/>
            <a:ext cx="1090400" cy="80998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29" name="Google Shape;29;p2"/>
          <p:cNvSpPr/>
          <p:nvPr/>
        </p:nvSpPr>
        <p:spPr>
          <a:xfrm rot="-7924870">
            <a:off x="445117" y="2928781"/>
            <a:ext cx="630918" cy="83319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30" name="Google Shape;30;p2"/>
          <p:cNvSpPr/>
          <p:nvPr/>
        </p:nvSpPr>
        <p:spPr>
          <a:xfrm rot="-1232320">
            <a:off x="908097" y="2912232"/>
            <a:ext cx="341366" cy="349481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31" name="Google Shape;31;p2"/>
          <p:cNvSpPr/>
          <p:nvPr/>
        </p:nvSpPr>
        <p:spPr>
          <a:xfrm rot="5969070">
            <a:off x="1079251" y="4218455"/>
            <a:ext cx="618853" cy="111420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32" name="Google Shape;32;p2"/>
          <p:cNvSpPr/>
          <p:nvPr/>
        </p:nvSpPr>
        <p:spPr>
          <a:xfrm rot="1319022">
            <a:off x="-115268" y="1393271"/>
            <a:ext cx="747678" cy="117096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33" name="Google Shape;33;p2"/>
          <p:cNvSpPr/>
          <p:nvPr/>
        </p:nvSpPr>
        <p:spPr>
          <a:xfrm>
            <a:off x="2220874" y="-212399"/>
            <a:ext cx="1016948" cy="103966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34" name="Google Shape;34;p2"/>
          <p:cNvSpPr/>
          <p:nvPr/>
        </p:nvSpPr>
        <p:spPr>
          <a:xfrm rot="-10076712">
            <a:off x="8276018" y="2450652"/>
            <a:ext cx="930331" cy="696680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35" name="Google Shape;35;p2"/>
          <p:cNvSpPr/>
          <p:nvPr/>
        </p:nvSpPr>
        <p:spPr>
          <a:xfrm rot="-9290225">
            <a:off x="5567287" y="240208"/>
            <a:ext cx="943922" cy="1037964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36" name="Google Shape;36;p2"/>
          <p:cNvSpPr/>
          <p:nvPr/>
        </p:nvSpPr>
        <p:spPr>
          <a:xfrm rot="831654">
            <a:off x="2857173" y="4159158"/>
            <a:ext cx="1190515" cy="1068860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37" name="Google Shape;37;p2"/>
          <p:cNvSpPr/>
          <p:nvPr/>
        </p:nvSpPr>
        <p:spPr>
          <a:xfrm rot="-1232584">
            <a:off x="956194" y="3077567"/>
            <a:ext cx="267636" cy="288754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38" name="Google Shape;38;p2"/>
          <p:cNvSpPr/>
          <p:nvPr/>
        </p:nvSpPr>
        <p:spPr>
          <a:xfrm rot="-2062504">
            <a:off x="499387" y="2832700"/>
            <a:ext cx="348730" cy="89372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39" name="Google Shape;39;p2"/>
          <p:cNvSpPr/>
          <p:nvPr/>
        </p:nvSpPr>
        <p:spPr>
          <a:xfrm>
            <a:off x="734338" y="402318"/>
            <a:ext cx="556340" cy="424970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40" name="Google Shape;40;p2"/>
          <p:cNvSpPr/>
          <p:nvPr/>
        </p:nvSpPr>
        <p:spPr>
          <a:xfrm rot="-7406387">
            <a:off x="1081315" y="4269125"/>
            <a:ext cx="457409" cy="1250032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41" name="Google Shape;41;p2"/>
          <p:cNvSpPr/>
          <p:nvPr/>
        </p:nvSpPr>
        <p:spPr>
          <a:xfrm>
            <a:off x="6461285" y="4408740"/>
            <a:ext cx="953706" cy="858029"/>
          </a:xfrm>
          <a:custGeom>
            <a:avLst/>
            <a:gdLst/>
            <a:ahLst/>
            <a:cxnLst/>
            <a:rect l="l" t="t" r="r" b="b"/>
            <a:pathLst>
              <a:path w="35137" h="31612" extrusionOk="0">
                <a:moveTo>
                  <a:pt x="18405" y="3287"/>
                </a:moveTo>
                <a:lnTo>
                  <a:pt x="18166" y="3347"/>
                </a:lnTo>
                <a:lnTo>
                  <a:pt x="18166" y="3407"/>
                </a:lnTo>
                <a:lnTo>
                  <a:pt x="18106" y="3466"/>
                </a:lnTo>
                <a:lnTo>
                  <a:pt x="18225" y="3646"/>
                </a:lnTo>
                <a:lnTo>
                  <a:pt x="18464" y="3944"/>
                </a:lnTo>
                <a:lnTo>
                  <a:pt x="18942" y="4183"/>
                </a:lnTo>
                <a:lnTo>
                  <a:pt x="19241" y="4423"/>
                </a:lnTo>
                <a:lnTo>
                  <a:pt x="19660" y="4781"/>
                </a:lnTo>
                <a:lnTo>
                  <a:pt x="19899" y="4901"/>
                </a:lnTo>
                <a:lnTo>
                  <a:pt x="20138" y="5020"/>
                </a:lnTo>
                <a:lnTo>
                  <a:pt x="20317" y="5020"/>
                </a:lnTo>
                <a:lnTo>
                  <a:pt x="20496" y="4960"/>
                </a:lnTo>
                <a:lnTo>
                  <a:pt x="20556" y="4781"/>
                </a:lnTo>
                <a:lnTo>
                  <a:pt x="20556" y="4542"/>
                </a:lnTo>
                <a:lnTo>
                  <a:pt x="20436" y="4363"/>
                </a:lnTo>
                <a:lnTo>
                  <a:pt x="20257" y="4183"/>
                </a:lnTo>
                <a:lnTo>
                  <a:pt x="19839" y="3825"/>
                </a:lnTo>
                <a:lnTo>
                  <a:pt x="19540" y="3646"/>
                </a:lnTo>
                <a:lnTo>
                  <a:pt x="19062" y="3407"/>
                </a:lnTo>
                <a:lnTo>
                  <a:pt x="18703" y="3347"/>
                </a:lnTo>
                <a:lnTo>
                  <a:pt x="18405" y="3287"/>
                </a:lnTo>
                <a:close/>
                <a:moveTo>
                  <a:pt x="28384" y="5677"/>
                </a:moveTo>
                <a:lnTo>
                  <a:pt x="27009" y="5737"/>
                </a:lnTo>
                <a:lnTo>
                  <a:pt x="26053" y="5857"/>
                </a:lnTo>
                <a:lnTo>
                  <a:pt x="25575" y="5916"/>
                </a:lnTo>
                <a:lnTo>
                  <a:pt x="25277" y="5916"/>
                </a:lnTo>
                <a:lnTo>
                  <a:pt x="26053" y="6155"/>
                </a:lnTo>
                <a:lnTo>
                  <a:pt x="26770" y="6275"/>
                </a:lnTo>
                <a:lnTo>
                  <a:pt x="27547" y="6335"/>
                </a:lnTo>
                <a:lnTo>
                  <a:pt x="29041" y="6335"/>
                </a:lnTo>
                <a:lnTo>
                  <a:pt x="29400" y="6275"/>
                </a:lnTo>
                <a:lnTo>
                  <a:pt x="29579" y="6275"/>
                </a:lnTo>
                <a:lnTo>
                  <a:pt x="29639" y="6215"/>
                </a:lnTo>
                <a:lnTo>
                  <a:pt x="29758" y="6096"/>
                </a:lnTo>
                <a:lnTo>
                  <a:pt x="29878" y="5916"/>
                </a:lnTo>
                <a:lnTo>
                  <a:pt x="29878" y="5857"/>
                </a:lnTo>
                <a:lnTo>
                  <a:pt x="29878" y="5797"/>
                </a:lnTo>
                <a:lnTo>
                  <a:pt x="29818" y="5737"/>
                </a:lnTo>
                <a:lnTo>
                  <a:pt x="29698" y="5737"/>
                </a:lnTo>
                <a:lnTo>
                  <a:pt x="28384" y="5677"/>
                </a:lnTo>
                <a:close/>
                <a:moveTo>
                  <a:pt x="21512" y="4781"/>
                </a:moveTo>
                <a:lnTo>
                  <a:pt x="21213" y="4841"/>
                </a:lnTo>
                <a:lnTo>
                  <a:pt x="20914" y="4960"/>
                </a:lnTo>
                <a:lnTo>
                  <a:pt x="20675" y="5080"/>
                </a:lnTo>
                <a:lnTo>
                  <a:pt x="20496" y="5379"/>
                </a:lnTo>
                <a:lnTo>
                  <a:pt x="20377" y="5558"/>
                </a:lnTo>
                <a:lnTo>
                  <a:pt x="20436" y="5737"/>
                </a:lnTo>
                <a:lnTo>
                  <a:pt x="20556" y="5857"/>
                </a:lnTo>
                <a:lnTo>
                  <a:pt x="20914" y="6036"/>
                </a:lnTo>
                <a:lnTo>
                  <a:pt x="21333" y="6275"/>
                </a:lnTo>
                <a:lnTo>
                  <a:pt x="21631" y="6454"/>
                </a:lnTo>
                <a:lnTo>
                  <a:pt x="21870" y="6753"/>
                </a:lnTo>
                <a:lnTo>
                  <a:pt x="22109" y="6992"/>
                </a:lnTo>
                <a:lnTo>
                  <a:pt x="22408" y="7171"/>
                </a:lnTo>
                <a:lnTo>
                  <a:pt x="22647" y="7291"/>
                </a:lnTo>
                <a:lnTo>
                  <a:pt x="22946" y="7291"/>
                </a:lnTo>
                <a:lnTo>
                  <a:pt x="23305" y="7171"/>
                </a:lnTo>
                <a:lnTo>
                  <a:pt x="23663" y="6872"/>
                </a:lnTo>
                <a:lnTo>
                  <a:pt x="23842" y="6574"/>
                </a:lnTo>
                <a:lnTo>
                  <a:pt x="23962" y="6275"/>
                </a:lnTo>
                <a:lnTo>
                  <a:pt x="24022" y="5976"/>
                </a:lnTo>
                <a:lnTo>
                  <a:pt x="24022" y="5677"/>
                </a:lnTo>
                <a:lnTo>
                  <a:pt x="23902" y="5379"/>
                </a:lnTo>
                <a:lnTo>
                  <a:pt x="23663" y="5199"/>
                </a:lnTo>
                <a:lnTo>
                  <a:pt x="23424" y="5020"/>
                </a:lnTo>
                <a:lnTo>
                  <a:pt x="23066" y="4901"/>
                </a:lnTo>
                <a:lnTo>
                  <a:pt x="22528" y="4841"/>
                </a:lnTo>
                <a:lnTo>
                  <a:pt x="21870" y="4781"/>
                </a:lnTo>
                <a:close/>
                <a:moveTo>
                  <a:pt x="6573" y="7888"/>
                </a:moveTo>
                <a:lnTo>
                  <a:pt x="6334" y="7948"/>
                </a:lnTo>
                <a:lnTo>
                  <a:pt x="6215" y="8068"/>
                </a:lnTo>
                <a:lnTo>
                  <a:pt x="6095" y="8187"/>
                </a:lnTo>
                <a:lnTo>
                  <a:pt x="6035" y="8366"/>
                </a:lnTo>
                <a:lnTo>
                  <a:pt x="6035" y="8546"/>
                </a:lnTo>
                <a:lnTo>
                  <a:pt x="6095" y="8665"/>
                </a:lnTo>
                <a:lnTo>
                  <a:pt x="6215" y="8785"/>
                </a:lnTo>
                <a:lnTo>
                  <a:pt x="6334" y="8844"/>
                </a:lnTo>
                <a:lnTo>
                  <a:pt x="6573" y="8785"/>
                </a:lnTo>
                <a:lnTo>
                  <a:pt x="6693" y="8665"/>
                </a:lnTo>
                <a:lnTo>
                  <a:pt x="6812" y="8546"/>
                </a:lnTo>
                <a:lnTo>
                  <a:pt x="6872" y="8366"/>
                </a:lnTo>
                <a:lnTo>
                  <a:pt x="6872" y="8187"/>
                </a:lnTo>
                <a:lnTo>
                  <a:pt x="6812" y="8068"/>
                </a:lnTo>
                <a:lnTo>
                  <a:pt x="6693" y="7948"/>
                </a:lnTo>
                <a:lnTo>
                  <a:pt x="6573" y="7888"/>
                </a:lnTo>
                <a:close/>
                <a:moveTo>
                  <a:pt x="20974" y="6753"/>
                </a:moveTo>
                <a:lnTo>
                  <a:pt x="20436" y="6992"/>
                </a:lnTo>
                <a:lnTo>
                  <a:pt x="19600" y="7470"/>
                </a:lnTo>
                <a:lnTo>
                  <a:pt x="18584" y="8068"/>
                </a:lnTo>
                <a:lnTo>
                  <a:pt x="17508" y="8785"/>
                </a:lnTo>
                <a:lnTo>
                  <a:pt x="16552" y="9561"/>
                </a:lnTo>
                <a:lnTo>
                  <a:pt x="16134" y="9980"/>
                </a:lnTo>
                <a:lnTo>
                  <a:pt x="15835" y="10338"/>
                </a:lnTo>
                <a:lnTo>
                  <a:pt x="15596" y="10697"/>
                </a:lnTo>
                <a:lnTo>
                  <a:pt x="15477" y="10996"/>
                </a:lnTo>
                <a:lnTo>
                  <a:pt x="15477" y="11294"/>
                </a:lnTo>
                <a:lnTo>
                  <a:pt x="15536" y="11414"/>
                </a:lnTo>
                <a:lnTo>
                  <a:pt x="15596" y="11533"/>
                </a:lnTo>
                <a:lnTo>
                  <a:pt x="15716" y="11474"/>
                </a:lnTo>
                <a:lnTo>
                  <a:pt x="15895" y="11354"/>
                </a:lnTo>
                <a:lnTo>
                  <a:pt x="16492" y="10876"/>
                </a:lnTo>
                <a:lnTo>
                  <a:pt x="18285" y="9263"/>
                </a:lnTo>
                <a:lnTo>
                  <a:pt x="20018" y="7590"/>
                </a:lnTo>
                <a:lnTo>
                  <a:pt x="20675" y="6992"/>
                </a:lnTo>
                <a:lnTo>
                  <a:pt x="20974" y="6753"/>
                </a:lnTo>
                <a:close/>
                <a:moveTo>
                  <a:pt x="6513" y="10816"/>
                </a:moveTo>
                <a:lnTo>
                  <a:pt x="6334" y="10876"/>
                </a:lnTo>
                <a:lnTo>
                  <a:pt x="6155" y="10996"/>
                </a:lnTo>
                <a:lnTo>
                  <a:pt x="6095" y="11175"/>
                </a:lnTo>
                <a:lnTo>
                  <a:pt x="6095" y="11354"/>
                </a:lnTo>
                <a:lnTo>
                  <a:pt x="6155" y="11533"/>
                </a:lnTo>
                <a:lnTo>
                  <a:pt x="6274" y="11653"/>
                </a:lnTo>
                <a:lnTo>
                  <a:pt x="6633" y="11653"/>
                </a:lnTo>
                <a:lnTo>
                  <a:pt x="6812" y="11533"/>
                </a:lnTo>
                <a:lnTo>
                  <a:pt x="6932" y="11414"/>
                </a:lnTo>
                <a:lnTo>
                  <a:pt x="6991" y="11294"/>
                </a:lnTo>
                <a:lnTo>
                  <a:pt x="7051" y="11115"/>
                </a:lnTo>
                <a:lnTo>
                  <a:pt x="6991" y="10996"/>
                </a:lnTo>
                <a:lnTo>
                  <a:pt x="6932" y="10876"/>
                </a:lnTo>
                <a:lnTo>
                  <a:pt x="6752" y="10816"/>
                </a:lnTo>
                <a:close/>
                <a:moveTo>
                  <a:pt x="22588" y="8127"/>
                </a:moveTo>
                <a:lnTo>
                  <a:pt x="22588" y="8904"/>
                </a:lnTo>
                <a:lnTo>
                  <a:pt x="22588" y="10398"/>
                </a:lnTo>
                <a:lnTo>
                  <a:pt x="22647" y="11175"/>
                </a:lnTo>
                <a:lnTo>
                  <a:pt x="22767" y="11832"/>
                </a:lnTo>
                <a:lnTo>
                  <a:pt x="22886" y="12071"/>
                </a:lnTo>
                <a:lnTo>
                  <a:pt x="23006" y="12250"/>
                </a:lnTo>
                <a:lnTo>
                  <a:pt x="23125" y="12370"/>
                </a:lnTo>
                <a:lnTo>
                  <a:pt x="23305" y="12370"/>
                </a:lnTo>
                <a:lnTo>
                  <a:pt x="23484" y="12250"/>
                </a:lnTo>
                <a:lnTo>
                  <a:pt x="23544" y="12071"/>
                </a:lnTo>
                <a:lnTo>
                  <a:pt x="23305" y="11055"/>
                </a:lnTo>
                <a:lnTo>
                  <a:pt x="23006" y="10099"/>
                </a:lnTo>
                <a:lnTo>
                  <a:pt x="22767" y="9083"/>
                </a:lnTo>
                <a:lnTo>
                  <a:pt x="22588" y="8127"/>
                </a:lnTo>
                <a:close/>
                <a:moveTo>
                  <a:pt x="4183" y="12549"/>
                </a:moveTo>
                <a:lnTo>
                  <a:pt x="3944" y="12609"/>
                </a:lnTo>
                <a:lnTo>
                  <a:pt x="3765" y="12728"/>
                </a:lnTo>
                <a:lnTo>
                  <a:pt x="3645" y="12908"/>
                </a:lnTo>
                <a:lnTo>
                  <a:pt x="3526" y="13147"/>
                </a:lnTo>
                <a:lnTo>
                  <a:pt x="3526" y="13386"/>
                </a:lnTo>
                <a:lnTo>
                  <a:pt x="3585" y="13565"/>
                </a:lnTo>
                <a:lnTo>
                  <a:pt x="3705" y="13685"/>
                </a:lnTo>
                <a:lnTo>
                  <a:pt x="3944" y="13744"/>
                </a:lnTo>
                <a:lnTo>
                  <a:pt x="4183" y="13685"/>
                </a:lnTo>
                <a:lnTo>
                  <a:pt x="4362" y="13565"/>
                </a:lnTo>
                <a:lnTo>
                  <a:pt x="4482" y="13386"/>
                </a:lnTo>
                <a:lnTo>
                  <a:pt x="4601" y="13147"/>
                </a:lnTo>
                <a:lnTo>
                  <a:pt x="4601" y="12908"/>
                </a:lnTo>
                <a:lnTo>
                  <a:pt x="4541" y="12728"/>
                </a:lnTo>
                <a:lnTo>
                  <a:pt x="4422" y="12609"/>
                </a:lnTo>
                <a:lnTo>
                  <a:pt x="4183" y="12549"/>
                </a:lnTo>
                <a:close/>
                <a:moveTo>
                  <a:pt x="6752" y="14700"/>
                </a:moveTo>
                <a:lnTo>
                  <a:pt x="6573" y="14760"/>
                </a:lnTo>
                <a:lnTo>
                  <a:pt x="6454" y="14760"/>
                </a:lnTo>
                <a:lnTo>
                  <a:pt x="6334" y="14880"/>
                </a:lnTo>
                <a:lnTo>
                  <a:pt x="6215" y="15059"/>
                </a:lnTo>
                <a:lnTo>
                  <a:pt x="6155" y="15298"/>
                </a:lnTo>
                <a:lnTo>
                  <a:pt x="6215" y="15597"/>
                </a:lnTo>
                <a:lnTo>
                  <a:pt x="6394" y="15776"/>
                </a:lnTo>
                <a:lnTo>
                  <a:pt x="6573" y="15896"/>
                </a:lnTo>
                <a:lnTo>
                  <a:pt x="6693" y="15896"/>
                </a:lnTo>
                <a:lnTo>
                  <a:pt x="6812" y="15836"/>
                </a:lnTo>
                <a:lnTo>
                  <a:pt x="6991" y="15776"/>
                </a:lnTo>
                <a:lnTo>
                  <a:pt x="7111" y="15656"/>
                </a:lnTo>
                <a:lnTo>
                  <a:pt x="7230" y="15477"/>
                </a:lnTo>
                <a:lnTo>
                  <a:pt x="7290" y="15298"/>
                </a:lnTo>
                <a:lnTo>
                  <a:pt x="7290" y="15119"/>
                </a:lnTo>
                <a:lnTo>
                  <a:pt x="7171" y="14999"/>
                </a:lnTo>
                <a:lnTo>
                  <a:pt x="7111" y="14880"/>
                </a:lnTo>
                <a:lnTo>
                  <a:pt x="6932" y="14760"/>
                </a:lnTo>
                <a:lnTo>
                  <a:pt x="6752" y="14700"/>
                </a:lnTo>
                <a:close/>
                <a:moveTo>
                  <a:pt x="3167" y="15597"/>
                </a:moveTo>
                <a:lnTo>
                  <a:pt x="2988" y="15716"/>
                </a:lnTo>
                <a:lnTo>
                  <a:pt x="2809" y="15836"/>
                </a:lnTo>
                <a:lnTo>
                  <a:pt x="2749" y="16135"/>
                </a:lnTo>
                <a:lnTo>
                  <a:pt x="2689" y="16314"/>
                </a:lnTo>
                <a:lnTo>
                  <a:pt x="2749" y="16493"/>
                </a:lnTo>
                <a:lnTo>
                  <a:pt x="2868" y="16553"/>
                </a:lnTo>
                <a:lnTo>
                  <a:pt x="3048" y="16613"/>
                </a:lnTo>
                <a:lnTo>
                  <a:pt x="3227" y="16613"/>
                </a:lnTo>
                <a:lnTo>
                  <a:pt x="3406" y="16553"/>
                </a:lnTo>
                <a:lnTo>
                  <a:pt x="3526" y="16493"/>
                </a:lnTo>
                <a:lnTo>
                  <a:pt x="3645" y="16314"/>
                </a:lnTo>
                <a:lnTo>
                  <a:pt x="3705" y="16015"/>
                </a:lnTo>
                <a:lnTo>
                  <a:pt x="3645" y="15836"/>
                </a:lnTo>
                <a:lnTo>
                  <a:pt x="3526" y="15716"/>
                </a:lnTo>
                <a:lnTo>
                  <a:pt x="3346" y="15597"/>
                </a:lnTo>
                <a:close/>
                <a:moveTo>
                  <a:pt x="8186" y="17688"/>
                </a:moveTo>
                <a:lnTo>
                  <a:pt x="8067" y="17748"/>
                </a:lnTo>
                <a:lnTo>
                  <a:pt x="7947" y="17808"/>
                </a:lnTo>
                <a:lnTo>
                  <a:pt x="7828" y="17987"/>
                </a:lnTo>
                <a:lnTo>
                  <a:pt x="7768" y="18166"/>
                </a:lnTo>
                <a:lnTo>
                  <a:pt x="7708" y="18405"/>
                </a:lnTo>
                <a:lnTo>
                  <a:pt x="7768" y="18584"/>
                </a:lnTo>
                <a:lnTo>
                  <a:pt x="7828" y="18764"/>
                </a:lnTo>
                <a:lnTo>
                  <a:pt x="7947" y="18824"/>
                </a:lnTo>
                <a:lnTo>
                  <a:pt x="8127" y="18824"/>
                </a:lnTo>
                <a:lnTo>
                  <a:pt x="8366" y="18764"/>
                </a:lnTo>
                <a:lnTo>
                  <a:pt x="8545" y="18644"/>
                </a:lnTo>
                <a:lnTo>
                  <a:pt x="8724" y="18525"/>
                </a:lnTo>
                <a:lnTo>
                  <a:pt x="8844" y="18465"/>
                </a:lnTo>
                <a:lnTo>
                  <a:pt x="8904" y="18345"/>
                </a:lnTo>
                <a:lnTo>
                  <a:pt x="8904" y="18286"/>
                </a:lnTo>
                <a:lnTo>
                  <a:pt x="8904" y="18166"/>
                </a:lnTo>
                <a:lnTo>
                  <a:pt x="8844" y="17927"/>
                </a:lnTo>
                <a:lnTo>
                  <a:pt x="8665" y="17808"/>
                </a:lnTo>
                <a:lnTo>
                  <a:pt x="8426" y="17688"/>
                </a:lnTo>
                <a:close/>
                <a:moveTo>
                  <a:pt x="5258" y="18883"/>
                </a:moveTo>
                <a:lnTo>
                  <a:pt x="5079" y="18943"/>
                </a:lnTo>
                <a:lnTo>
                  <a:pt x="4900" y="19063"/>
                </a:lnTo>
                <a:lnTo>
                  <a:pt x="4840" y="19242"/>
                </a:lnTo>
                <a:lnTo>
                  <a:pt x="4840" y="19421"/>
                </a:lnTo>
                <a:lnTo>
                  <a:pt x="4840" y="19600"/>
                </a:lnTo>
                <a:lnTo>
                  <a:pt x="4900" y="19780"/>
                </a:lnTo>
                <a:lnTo>
                  <a:pt x="5019" y="19959"/>
                </a:lnTo>
                <a:lnTo>
                  <a:pt x="5139" y="20019"/>
                </a:lnTo>
                <a:lnTo>
                  <a:pt x="5318" y="19959"/>
                </a:lnTo>
                <a:lnTo>
                  <a:pt x="5497" y="19839"/>
                </a:lnTo>
                <a:lnTo>
                  <a:pt x="5617" y="19660"/>
                </a:lnTo>
                <a:lnTo>
                  <a:pt x="5677" y="19421"/>
                </a:lnTo>
                <a:lnTo>
                  <a:pt x="5677" y="19182"/>
                </a:lnTo>
                <a:lnTo>
                  <a:pt x="5617" y="19003"/>
                </a:lnTo>
                <a:lnTo>
                  <a:pt x="5497" y="18883"/>
                </a:lnTo>
                <a:close/>
                <a:moveTo>
                  <a:pt x="7768" y="21094"/>
                </a:moveTo>
                <a:lnTo>
                  <a:pt x="7589" y="21214"/>
                </a:lnTo>
                <a:lnTo>
                  <a:pt x="7529" y="21393"/>
                </a:lnTo>
                <a:lnTo>
                  <a:pt x="7529" y="21572"/>
                </a:lnTo>
                <a:lnTo>
                  <a:pt x="7529" y="21692"/>
                </a:lnTo>
                <a:lnTo>
                  <a:pt x="7589" y="21871"/>
                </a:lnTo>
                <a:lnTo>
                  <a:pt x="7708" y="21931"/>
                </a:lnTo>
                <a:lnTo>
                  <a:pt x="7828" y="21931"/>
                </a:lnTo>
                <a:lnTo>
                  <a:pt x="8067" y="21752"/>
                </a:lnTo>
                <a:lnTo>
                  <a:pt x="8246" y="21453"/>
                </a:lnTo>
                <a:lnTo>
                  <a:pt x="8306" y="21333"/>
                </a:lnTo>
                <a:lnTo>
                  <a:pt x="8306" y="21214"/>
                </a:lnTo>
                <a:lnTo>
                  <a:pt x="8186" y="21094"/>
                </a:lnTo>
                <a:close/>
                <a:moveTo>
                  <a:pt x="11354" y="21991"/>
                </a:moveTo>
                <a:lnTo>
                  <a:pt x="11114" y="22050"/>
                </a:lnTo>
                <a:lnTo>
                  <a:pt x="10995" y="22110"/>
                </a:lnTo>
                <a:lnTo>
                  <a:pt x="10875" y="22289"/>
                </a:lnTo>
                <a:lnTo>
                  <a:pt x="10816" y="22409"/>
                </a:lnTo>
                <a:lnTo>
                  <a:pt x="10816" y="22588"/>
                </a:lnTo>
                <a:lnTo>
                  <a:pt x="10816" y="22767"/>
                </a:lnTo>
                <a:lnTo>
                  <a:pt x="10935" y="22887"/>
                </a:lnTo>
                <a:lnTo>
                  <a:pt x="11114" y="22947"/>
                </a:lnTo>
                <a:lnTo>
                  <a:pt x="11354" y="22947"/>
                </a:lnTo>
                <a:lnTo>
                  <a:pt x="11473" y="22827"/>
                </a:lnTo>
                <a:lnTo>
                  <a:pt x="11593" y="22708"/>
                </a:lnTo>
                <a:lnTo>
                  <a:pt x="11652" y="22528"/>
                </a:lnTo>
                <a:lnTo>
                  <a:pt x="11652" y="22349"/>
                </a:lnTo>
                <a:lnTo>
                  <a:pt x="11593" y="22170"/>
                </a:lnTo>
                <a:lnTo>
                  <a:pt x="11533" y="22050"/>
                </a:lnTo>
                <a:lnTo>
                  <a:pt x="11354" y="21991"/>
                </a:lnTo>
                <a:close/>
                <a:moveTo>
                  <a:pt x="5079" y="21871"/>
                </a:moveTo>
                <a:lnTo>
                  <a:pt x="4840" y="21931"/>
                </a:lnTo>
                <a:lnTo>
                  <a:pt x="4721" y="21991"/>
                </a:lnTo>
                <a:lnTo>
                  <a:pt x="4601" y="22170"/>
                </a:lnTo>
                <a:lnTo>
                  <a:pt x="4482" y="22349"/>
                </a:lnTo>
                <a:lnTo>
                  <a:pt x="4482" y="22528"/>
                </a:lnTo>
                <a:lnTo>
                  <a:pt x="4482" y="22708"/>
                </a:lnTo>
                <a:lnTo>
                  <a:pt x="4601" y="22827"/>
                </a:lnTo>
                <a:lnTo>
                  <a:pt x="4661" y="22947"/>
                </a:lnTo>
                <a:lnTo>
                  <a:pt x="4840" y="23006"/>
                </a:lnTo>
                <a:lnTo>
                  <a:pt x="4960" y="23066"/>
                </a:lnTo>
                <a:lnTo>
                  <a:pt x="5079" y="23066"/>
                </a:lnTo>
                <a:lnTo>
                  <a:pt x="5199" y="23006"/>
                </a:lnTo>
                <a:lnTo>
                  <a:pt x="5378" y="22827"/>
                </a:lnTo>
                <a:lnTo>
                  <a:pt x="5497" y="22588"/>
                </a:lnTo>
                <a:lnTo>
                  <a:pt x="5557" y="22349"/>
                </a:lnTo>
                <a:lnTo>
                  <a:pt x="5497" y="22110"/>
                </a:lnTo>
                <a:lnTo>
                  <a:pt x="5318" y="21931"/>
                </a:lnTo>
                <a:lnTo>
                  <a:pt x="5199" y="21871"/>
                </a:lnTo>
                <a:close/>
                <a:moveTo>
                  <a:pt x="7171" y="24919"/>
                </a:moveTo>
                <a:lnTo>
                  <a:pt x="6932" y="25038"/>
                </a:lnTo>
                <a:lnTo>
                  <a:pt x="6812" y="25217"/>
                </a:lnTo>
                <a:lnTo>
                  <a:pt x="6752" y="25397"/>
                </a:lnTo>
                <a:lnTo>
                  <a:pt x="6752" y="25636"/>
                </a:lnTo>
                <a:lnTo>
                  <a:pt x="6812" y="25815"/>
                </a:lnTo>
                <a:lnTo>
                  <a:pt x="6932" y="25934"/>
                </a:lnTo>
                <a:lnTo>
                  <a:pt x="7111" y="25994"/>
                </a:lnTo>
                <a:lnTo>
                  <a:pt x="7350" y="25934"/>
                </a:lnTo>
                <a:lnTo>
                  <a:pt x="7469" y="25815"/>
                </a:lnTo>
                <a:lnTo>
                  <a:pt x="7529" y="25695"/>
                </a:lnTo>
                <a:lnTo>
                  <a:pt x="7589" y="25516"/>
                </a:lnTo>
                <a:lnTo>
                  <a:pt x="7589" y="25337"/>
                </a:lnTo>
                <a:lnTo>
                  <a:pt x="7529" y="25158"/>
                </a:lnTo>
                <a:lnTo>
                  <a:pt x="7469" y="25038"/>
                </a:lnTo>
                <a:lnTo>
                  <a:pt x="7350" y="24978"/>
                </a:lnTo>
                <a:lnTo>
                  <a:pt x="7171" y="24919"/>
                </a:lnTo>
                <a:close/>
                <a:moveTo>
                  <a:pt x="13684" y="25158"/>
                </a:moveTo>
                <a:lnTo>
                  <a:pt x="13445" y="25337"/>
                </a:lnTo>
                <a:lnTo>
                  <a:pt x="13266" y="25636"/>
                </a:lnTo>
                <a:lnTo>
                  <a:pt x="13206" y="25755"/>
                </a:lnTo>
                <a:lnTo>
                  <a:pt x="13266" y="25875"/>
                </a:lnTo>
                <a:lnTo>
                  <a:pt x="13325" y="25994"/>
                </a:lnTo>
                <a:lnTo>
                  <a:pt x="13564" y="25994"/>
                </a:lnTo>
                <a:lnTo>
                  <a:pt x="13744" y="25934"/>
                </a:lnTo>
                <a:lnTo>
                  <a:pt x="13863" y="25875"/>
                </a:lnTo>
                <a:lnTo>
                  <a:pt x="13983" y="25695"/>
                </a:lnTo>
                <a:lnTo>
                  <a:pt x="13983" y="25516"/>
                </a:lnTo>
                <a:lnTo>
                  <a:pt x="13983" y="25397"/>
                </a:lnTo>
                <a:lnTo>
                  <a:pt x="13923" y="25217"/>
                </a:lnTo>
                <a:lnTo>
                  <a:pt x="13803" y="25158"/>
                </a:lnTo>
                <a:close/>
                <a:moveTo>
                  <a:pt x="11114" y="25815"/>
                </a:moveTo>
                <a:lnTo>
                  <a:pt x="10875" y="25875"/>
                </a:lnTo>
                <a:lnTo>
                  <a:pt x="10756" y="25994"/>
                </a:lnTo>
                <a:lnTo>
                  <a:pt x="10636" y="26114"/>
                </a:lnTo>
                <a:lnTo>
                  <a:pt x="10577" y="26293"/>
                </a:lnTo>
                <a:lnTo>
                  <a:pt x="10577" y="26472"/>
                </a:lnTo>
                <a:lnTo>
                  <a:pt x="10577" y="26592"/>
                </a:lnTo>
                <a:lnTo>
                  <a:pt x="10696" y="26711"/>
                </a:lnTo>
                <a:lnTo>
                  <a:pt x="10875" y="26771"/>
                </a:lnTo>
                <a:lnTo>
                  <a:pt x="11114" y="26711"/>
                </a:lnTo>
                <a:lnTo>
                  <a:pt x="11234" y="26592"/>
                </a:lnTo>
                <a:lnTo>
                  <a:pt x="11354" y="26472"/>
                </a:lnTo>
                <a:lnTo>
                  <a:pt x="11413" y="26293"/>
                </a:lnTo>
                <a:lnTo>
                  <a:pt x="11413" y="26114"/>
                </a:lnTo>
                <a:lnTo>
                  <a:pt x="11413" y="25994"/>
                </a:lnTo>
                <a:lnTo>
                  <a:pt x="11294" y="25875"/>
                </a:lnTo>
                <a:lnTo>
                  <a:pt x="11114" y="25815"/>
                </a:lnTo>
                <a:close/>
                <a:moveTo>
                  <a:pt x="23364" y="26173"/>
                </a:moveTo>
                <a:lnTo>
                  <a:pt x="23245" y="26233"/>
                </a:lnTo>
                <a:lnTo>
                  <a:pt x="23125" y="26293"/>
                </a:lnTo>
                <a:lnTo>
                  <a:pt x="23066" y="26472"/>
                </a:lnTo>
                <a:lnTo>
                  <a:pt x="23066" y="26592"/>
                </a:lnTo>
                <a:lnTo>
                  <a:pt x="23066" y="26771"/>
                </a:lnTo>
                <a:lnTo>
                  <a:pt x="23185" y="26950"/>
                </a:lnTo>
                <a:lnTo>
                  <a:pt x="23364" y="27010"/>
                </a:lnTo>
                <a:lnTo>
                  <a:pt x="23484" y="27010"/>
                </a:lnTo>
                <a:lnTo>
                  <a:pt x="23663" y="26890"/>
                </a:lnTo>
                <a:lnTo>
                  <a:pt x="23723" y="26771"/>
                </a:lnTo>
                <a:lnTo>
                  <a:pt x="23842" y="26651"/>
                </a:lnTo>
                <a:lnTo>
                  <a:pt x="23842" y="26472"/>
                </a:lnTo>
                <a:lnTo>
                  <a:pt x="23783" y="26353"/>
                </a:lnTo>
                <a:lnTo>
                  <a:pt x="23663" y="26233"/>
                </a:lnTo>
                <a:lnTo>
                  <a:pt x="23484" y="26173"/>
                </a:lnTo>
                <a:close/>
                <a:moveTo>
                  <a:pt x="20795" y="26173"/>
                </a:moveTo>
                <a:lnTo>
                  <a:pt x="20675" y="26233"/>
                </a:lnTo>
                <a:lnTo>
                  <a:pt x="20556" y="26353"/>
                </a:lnTo>
                <a:lnTo>
                  <a:pt x="20436" y="26532"/>
                </a:lnTo>
                <a:lnTo>
                  <a:pt x="20377" y="26711"/>
                </a:lnTo>
                <a:lnTo>
                  <a:pt x="20436" y="26890"/>
                </a:lnTo>
                <a:lnTo>
                  <a:pt x="20496" y="27070"/>
                </a:lnTo>
                <a:lnTo>
                  <a:pt x="20616" y="27189"/>
                </a:lnTo>
                <a:lnTo>
                  <a:pt x="20914" y="27189"/>
                </a:lnTo>
                <a:lnTo>
                  <a:pt x="21034" y="27070"/>
                </a:lnTo>
                <a:lnTo>
                  <a:pt x="21094" y="26890"/>
                </a:lnTo>
                <a:lnTo>
                  <a:pt x="21153" y="26711"/>
                </a:lnTo>
                <a:lnTo>
                  <a:pt x="21153" y="26532"/>
                </a:lnTo>
                <a:lnTo>
                  <a:pt x="21034" y="26353"/>
                </a:lnTo>
                <a:lnTo>
                  <a:pt x="20914" y="26233"/>
                </a:lnTo>
                <a:lnTo>
                  <a:pt x="20795" y="26173"/>
                </a:lnTo>
                <a:close/>
                <a:moveTo>
                  <a:pt x="17329" y="27189"/>
                </a:moveTo>
                <a:lnTo>
                  <a:pt x="17090" y="27249"/>
                </a:lnTo>
                <a:lnTo>
                  <a:pt x="16971" y="27369"/>
                </a:lnTo>
                <a:lnTo>
                  <a:pt x="16851" y="27488"/>
                </a:lnTo>
                <a:lnTo>
                  <a:pt x="16731" y="27667"/>
                </a:lnTo>
                <a:lnTo>
                  <a:pt x="16731" y="27847"/>
                </a:lnTo>
                <a:lnTo>
                  <a:pt x="16791" y="28026"/>
                </a:lnTo>
                <a:lnTo>
                  <a:pt x="16911" y="28145"/>
                </a:lnTo>
                <a:lnTo>
                  <a:pt x="17090" y="28265"/>
                </a:lnTo>
                <a:lnTo>
                  <a:pt x="17329" y="28205"/>
                </a:lnTo>
                <a:lnTo>
                  <a:pt x="17508" y="28145"/>
                </a:lnTo>
                <a:lnTo>
                  <a:pt x="17628" y="27966"/>
                </a:lnTo>
                <a:lnTo>
                  <a:pt x="17688" y="27787"/>
                </a:lnTo>
                <a:lnTo>
                  <a:pt x="17688" y="27548"/>
                </a:lnTo>
                <a:lnTo>
                  <a:pt x="17628" y="27369"/>
                </a:lnTo>
                <a:lnTo>
                  <a:pt x="17508" y="27249"/>
                </a:lnTo>
                <a:lnTo>
                  <a:pt x="17329" y="27189"/>
                </a:lnTo>
                <a:close/>
                <a:moveTo>
                  <a:pt x="13624" y="27309"/>
                </a:moveTo>
                <a:lnTo>
                  <a:pt x="13445" y="27369"/>
                </a:lnTo>
                <a:lnTo>
                  <a:pt x="13325" y="27488"/>
                </a:lnTo>
                <a:lnTo>
                  <a:pt x="13266" y="27667"/>
                </a:lnTo>
                <a:lnTo>
                  <a:pt x="13206" y="27847"/>
                </a:lnTo>
                <a:lnTo>
                  <a:pt x="13206" y="28026"/>
                </a:lnTo>
                <a:lnTo>
                  <a:pt x="13266" y="28205"/>
                </a:lnTo>
                <a:lnTo>
                  <a:pt x="13385" y="28265"/>
                </a:lnTo>
                <a:lnTo>
                  <a:pt x="13505" y="28325"/>
                </a:lnTo>
                <a:lnTo>
                  <a:pt x="13744" y="28325"/>
                </a:lnTo>
                <a:lnTo>
                  <a:pt x="13863" y="28145"/>
                </a:lnTo>
                <a:lnTo>
                  <a:pt x="13983" y="28026"/>
                </a:lnTo>
                <a:lnTo>
                  <a:pt x="14043" y="27787"/>
                </a:lnTo>
                <a:lnTo>
                  <a:pt x="14043" y="27608"/>
                </a:lnTo>
                <a:lnTo>
                  <a:pt x="13923" y="27428"/>
                </a:lnTo>
                <a:lnTo>
                  <a:pt x="13803" y="27309"/>
                </a:lnTo>
                <a:close/>
                <a:moveTo>
                  <a:pt x="9202" y="27369"/>
                </a:moveTo>
                <a:lnTo>
                  <a:pt x="8963" y="27428"/>
                </a:lnTo>
                <a:lnTo>
                  <a:pt x="8784" y="27548"/>
                </a:lnTo>
                <a:lnTo>
                  <a:pt x="8605" y="27727"/>
                </a:lnTo>
                <a:lnTo>
                  <a:pt x="8545" y="27966"/>
                </a:lnTo>
                <a:lnTo>
                  <a:pt x="8545" y="28205"/>
                </a:lnTo>
                <a:lnTo>
                  <a:pt x="8605" y="28384"/>
                </a:lnTo>
                <a:lnTo>
                  <a:pt x="8724" y="28504"/>
                </a:lnTo>
                <a:lnTo>
                  <a:pt x="8963" y="28564"/>
                </a:lnTo>
                <a:lnTo>
                  <a:pt x="9202" y="28504"/>
                </a:lnTo>
                <a:lnTo>
                  <a:pt x="9382" y="28384"/>
                </a:lnTo>
                <a:lnTo>
                  <a:pt x="9561" y="28205"/>
                </a:lnTo>
                <a:lnTo>
                  <a:pt x="9621" y="27966"/>
                </a:lnTo>
                <a:lnTo>
                  <a:pt x="9621" y="27727"/>
                </a:lnTo>
                <a:lnTo>
                  <a:pt x="9561" y="27548"/>
                </a:lnTo>
                <a:lnTo>
                  <a:pt x="9441" y="27428"/>
                </a:lnTo>
                <a:lnTo>
                  <a:pt x="9202" y="27369"/>
                </a:lnTo>
                <a:close/>
                <a:moveTo>
                  <a:pt x="18763" y="28504"/>
                </a:moveTo>
                <a:lnTo>
                  <a:pt x="18644" y="28623"/>
                </a:lnTo>
                <a:lnTo>
                  <a:pt x="18524" y="28743"/>
                </a:lnTo>
                <a:lnTo>
                  <a:pt x="18464" y="28922"/>
                </a:lnTo>
                <a:lnTo>
                  <a:pt x="18464" y="29101"/>
                </a:lnTo>
                <a:lnTo>
                  <a:pt x="18524" y="29221"/>
                </a:lnTo>
                <a:lnTo>
                  <a:pt x="18644" y="29340"/>
                </a:lnTo>
                <a:lnTo>
                  <a:pt x="19002" y="29340"/>
                </a:lnTo>
                <a:lnTo>
                  <a:pt x="19122" y="29221"/>
                </a:lnTo>
                <a:lnTo>
                  <a:pt x="19241" y="29101"/>
                </a:lnTo>
                <a:lnTo>
                  <a:pt x="19301" y="28922"/>
                </a:lnTo>
                <a:lnTo>
                  <a:pt x="19301" y="28743"/>
                </a:lnTo>
                <a:lnTo>
                  <a:pt x="19241" y="28623"/>
                </a:lnTo>
                <a:lnTo>
                  <a:pt x="19122" y="28504"/>
                </a:lnTo>
                <a:close/>
                <a:moveTo>
                  <a:pt x="20556" y="1196"/>
                </a:moveTo>
                <a:lnTo>
                  <a:pt x="21153" y="1255"/>
                </a:lnTo>
                <a:lnTo>
                  <a:pt x="22289" y="1375"/>
                </a:lnTo>
                <a:lnTo>
                  <a:pt x="23424" y="1614"/>
                </a:lnTo>
                <a:lnTo>
                  <a:pt x="24500" y="1973"/>
                </a:lnTo>
                <a:lnTo>
                  <a:pt x="23603" y="2929"/>
                </a:lnTo>
                <a:lnTo>
                  <a:pt x="23066" y="3526"/>
                </a:lnTo>
                <a:lnTo>
                  <a:pt x="22886" y="3765"/>
                </a:lnTo>
                <a:lnTo>
                  <a:pt x="22886" y="3885"/>
                </a:lnTo>
                <a:lnTo>
                  <a:pt x="23006" y="3885"/>
                </a:lnTo>
                <a:lnTo>
                  <a:pt x="23125" y="3765"/>
                </a:lnTo>
                <a:lnTo>
                  <a:pt x="23603" y="3407"/>
                </a:lnTo>
                <a:lnTo>
                  <a:pt x="24380" y="2809"/>
                </a:lnTo>
                <a:lnTo>
                  <a:pt x="24918" y="2510"/>
                </a:lnTo>
                <a:lnTo>
                  <a:pt x="25157" y="2391"/>
                </a:lnTo>
                <a:lnTo>
                  <a:pt x="25336" y="2391"/>
                </a:lnTo>
                <a:lnTo>
                  <a:pt x="25516" y="2451"/>
                </a:lnTo>
                <a:lnTo>
                  <a:pt x="25755" y="2510"/>
                </a:lnTo>
                <a:lnTo>
                  <a:pt x="26352" y="2869"/>
                </a:lnTo>
                <a:lnTo>
                  <a:pt x="27368" y="3407"/>
                </a:lnTo>
                <a:lnTo>
                  <a:pt x="28324" y="4064"/>
                </a:lnTo>
                <a:lnTo>
                  <a:pt x="29280" y="4721"/>
                </a:lnTo>
                <a:lnTo>
                  <a:pt x="30176" y="5438"/>
                </a:lnTo>
                <a:lnTo>
                  <a:pt x="30953" y="6155"/>
                </a:lnTo>
                <a:lnTo>
                  <a:pt x="31670" y="6932"/>
                </a:lnTo>
                <a:lnTo>
                  <a:pt x="32268" y="7769"/>
                </a:lnTo>
                <a:lnTo>
                  <a:pt x="32806" y="8665"/>
                </a:lnTo>
                <a:lnTo>
                  <a:pt x="33224" y="9561"/>
                </a:lnTo>
                <a:lnTo>
                  <a:pt x="33582" y="10518"/>
                </a:lnTo>
                <a:lnTo>
                  <a:pt x="33822" y="11533"/>
                </a:lnTo>
                <a:lnTo>
                  <a:pt x="33881" y="12609"/>
                </a:lnTo>
                <a:lnTo>
                  <a:pt x="33941" y="13804"/>
                </a:lnTo>
                <a:lnTo>
                  <a:pt x="33822" y="14939"/>
                </a:lnTo>
                <a:lnTo>
                  <a:pt x="33642" y="16075"/>
                </a:lnTo>
                <a:lnTo>
                  <a:pt x="33343" y="17210"/>
                </a:lnTo>
                <a:lnTo>
                  <a:pt x="32985" y="18345"/>
                </a:lnTo>
                <a:lnTo>
                  <a:pt x="32567" y="19421"/>
                </a:lnTo>
                <a:lnTo>
                  <a:pt x="32029" y="20497"/>
                </a:lnTo>
                <a:lnTo>
                  <a:pt x="31491" y="21572"/>
                </a:lnTo>
                <a:lnTo>
                  <a:pt x="30834" y="22528"/>
                </a:lnTo>
                <a:lnTo>
                  <a:pt x="30117" y="23484"/>
                </a:lnTo>
                <a:lnTo>
                  <a:pt x="29340" y="24440"/>
                </a:lnTo>
                <a:lnTo>
                  <a:pt x="28563" y="25277"/>
                </a:lnTo>
                <a:lnTo>
                  <a:pt x="27726" y="26114"/>
                </a:lnTo>
                <a:lnTo>
                  <a:pt x="26830" y="26831"/>
                </a:lnTo>
                <a:lnTo>
                  <a:pt x="25874" y="27548"/>
                </a:lnTo>
                <a:lnTo>
                  <a:pt x="24918" y="28145"/>
                </a:lnTo>
                <a:lnTo>
                  <a:pt x="23783" y="28803"/>
                </a:lnTo>
                <a:lnTo>
                  <a:pt x="22588" y="29281"/>
                </a:lnTo>
                <a:lnTo>
                  <a:pt x="21392" y="29699"/>
                </a:lnTo>
                <a:lnTo>
                  <a:pt x="20197" y="30057"/>
                </a:lnTo>
                <a:lnTo>
                  <a:pt x="18942" y="30297"/>
                </a:lnTo>
                <a:lnTo>
                  <a:pt x="17688" y="30416"/>
                </a:lnTo>
                <a:lnTo>
                  <a:pt x="16373" y="30476"/>
                </a:lnTo>
                <a:lnTo>
                  <a:pt x="15118" y="30416"/>
                </a:lnTo>
                <a:lnTo>
                  <a:pt x="15357" y="30416"/>
                </a:lnTo>
                <a:lnTo>
                  <a:pt x="15477" y="30297"/>
                </a:lnTo>
                <a:lnTo>
                  <a:pt x="15656" y="30057"/>
                </a:lnTo>
                <a:lnTo>
                  <a:pt x="15775" y="29699"/>
                </a:lnTo>
                <a:lnTo>
                  <a:pt x="15835" y="29520"/>
                </a:lnTo>
                <a:lnTo>
                  <a:pt x="15775" y="29340"/>
                </a:lnTo>
                <a:lnTo>
                  <a:pt x="15716" y="29221"/>
                </a:lnTo>
                <a:lnTo>
                  <a:pt x="15656" y="29101"/>
                </a:lnTo>
                <a:lnTo>
                  <a:pt x="15297" y="29101"/>
                </a:lnTo>
                <a:lnTo>
                  <a:pt x="15058" y="29161"/>
                </a:lnTo>
                <a:lnTo>
                  <a:pt x="14879" y="29400"/>
                </a:lnTo>
                <a:lnTo>
                  <a:pt x="14760" y="29639"/>
                </a:lnTo>
                <a:lnTo>
                  <a:pt x="14760" y="29818"/>
                </a:lnTo>
                <a:lnTo>
                  <a:pt x="14879" y="30117"/>
                </a:lnTo>
                <a:lnTo>
                  <a:pt x="14999" y="30297"/>
                </a:lnTo>
                <a:lnTo>
                  <a:pt x="15054" y="30407"/>
                </a:lnTo>
                <a:lnTo>
                  <a:pt x="15054" y="30407"/>
                </a:lnTo>
                <a:lnTo>
                  <a:pt x="13863" y="30237"/>
                </a:lnTo>
                <a:lnTo>
                  <a:pt x="12608" y="29998"/>
                </a:lnTo>
                <a:lnTo>
                  <a:pt x="11413" y="29699"/>
                </a:lnTo>
                <a:lnTo>
                  <a:pt x="10218" y="29221"/>
                </a:lnTo>
                <a:lnTo>
                  <a:pt x="9023" y="28683"/>
                </a:lnTo>
                <a:lnTo>
                  <a:pt x="7947" y="28086"/>
                </a:lnTo>
                <a:lnTo>
                  <a:pt x="6872" y="27369"/>
                </a:lnTo>
                <a:lnTo>
                  <a:pt x="5856" y="26592"/>
                </a:lnTo>
                <a:lnTo>
                  <a:pt x="5019" y="25815"/>
                </a:lnTo>
                <a:lnTo>
                  <a:pt x="4243" y="24978"/>
                </a:lnTo>
                <a:lnTo>
                  <a:pt x="3526" y="24022"/>
                </a:lnTo>
                <a:lnTo>
                  <a:pt x="2928" y="23066"/>
                </a:lnTo>
                <a:lnTo>
                  <a:pt x="2330" y="22050"/>
                </a:lnTo>
                <a:lnTo>
                  <a:pt x="1852" y="20915"/>
                </a:lnTo>
                <a:lnTo>
                  <a:pt x="1494" y="19839"/>
                </a:lnTo>
                <a:lnTo>
                  <a:pt x="1613" y="19720"/>
                </a:lnTo>
                <a:lnTo>
                  <a:pt x="1733" y="19600"/>
                </a:lnTo>
                <a:lnTo>
                  <a:pt x="1793" y="19481"/>
                </a:lnTo>
                <a:lnTo>
                  <a:pt x="1852" y="19302"/>
                </a:lnTo>
                <a:lnTo>
                  <a:pt x="1733" y="19063"/>
                </a:lnTo>
                <a:lnTo>
                  <a:pt x="1554" y="18824"/>
                </a:lnTo>
                <a:lnTo>
                  <a:pt x="1315" y="18525"/>
                </a:lnTo>
                <a:lnTo>
                  <a:pt x="1135" y="18226"/>
                </a:lnTo>
                <a:lnTo>
                  <a:pt x="1076" y="17927"/>
                </a:lnTo>
                <a:lnTo>
                  <a:pt x="1016" y="17628"/>
                </a:lnTo>
                <a:lnTo>
                  <a:pt x="1016" y="16971"/>
                </a:lnTo>
                <a:lnTo>
                  <a:pt x="1076" y="15656"/>
                </a:lnTo>
                <a:lnTo>
                  <a:pt x="1135" y="14999"/>
                </a:lnTo>
                <a:lnTo>
                  <a:pt x="1255" y="14342"/>
                </a:lnTo>
                <a:lnTo>
                  <a:pt x="1434" y="13744"/>
                </a:lnTo>
                <a:lnTo>
                  <a:pt x="1613" y="13087"/>
                </a:lnTo>
                <a:lnTo>
                  <a:pt x="2091" y="11892"/>
                </a:lnTo>
                <a:lnTo>
                  <a:pt x="2689" y="10697"/>
                </a:lnTo>
                <a:lnTo>
                  <a:pt x="2868" y="10876"/>
                </a:lnTo>
                <a:lnTo>
                  <a:pt x="3048" y="10876"/>
                </a:lnTo>
                <a:lnTo>
                  <a:pt x="3227" y="10816"/>
                </a:lnTo>
                <a:lnTo>
                  <a:pt x="3346" y="10637"/>
                </a:lnTo>
                <a:lnTo>
                  <a:pt x="3406" y="10458"/>
                </a:lnTo>
                <a:lnTo>
                  <a:pt x="3406" y="10279"/>
                </a:lnTo>
                <a:lnTo>
                  <a:pt x="3287" y="10099"/>
                </a:lnTo>
                <a:lnTo>
                  <a:pt x="3107" y="9980"/>
                </a:lnTo>
                <a:lnTo>
                  <a:pt x="3884" y="8844"/>
                </a:lnTo>
                <a:lnTo>
                  <a:pt x="4780" y="7709"/>
                </a:lnTo>
                <a:lnTo>
                  <a:pt x="5677" y="6633"/>
                </a:lnTo>
                <a:lnTo>
                  <a:pt x="6752" y="5618"/>
                </a:lnTo>
                <a:lnTo>
                  <a:pt x="7828" y="4721"/>
                </a:lnTo>
                <a:lnTo>
                  <a:pt x="8963" y="3885"/>
                </a:lnTo>
                <a:lnTo>
                  <a:pt x="10158" y="3108"/>
                </a:lnTo>
                <a:lnTo>
                  <a:pt x="11473" y="2510"/>
                </a:lnTo>
                <a:lnTo>
                  <a:pt x="12668" y="1973"/>
                </a:lnTo>
                <a:lnTo>
                  <a:pt x="13983" y="1614"/>
                </a:lnTo>
                <a:lnTo>
                  <a:pt x="14640" y="1435"/>
                </a:lnTo>
                <a:lnTo>
                  <a:pt x="15297" y="1375"/>
                </a:lnTo>
                <a:lnTo>
                  <a:pt x="15955" y="1315"/>
                </a:lnTo>
                <a:lnTo>
                  <a:pt x="16612" y="1255"/>
                </a:lnTo>
                <a:lnTo>
                  <a:pt x="17688" y="1435"/>
                </a:lnTo>
                <a:lnTo>
                  <a:pt x="19480" y="1853"/>
                </a:lnTo>
                <a:lnTo>
                  <a:pt x="21094" y="2271"/>
                </a:lnTo>
                <a:lnTo>
                  <a:pt x="21631" y="2451"/>
                </a:lnTo>
                <a:lnTo>
                  <a:pt x="21751" y="2510"/>
                </a:lnTo>
                <a:lnTo>
                  <a:pt x="21751" y="2570"/>
                </a:lnTo>
                <a:lnTo>
                  <a:pt x="21811" y="2451"/>
                </a:lnTo>
                <a:lnTo>
                  <a:pt x="21751" y="2391"/>
                </a:lnTo>
                <a:lnTo>
                  <a:pt x="21631" y="2212"/>
                </a:lnTo>
                <a:lnTo>
                  <a:pt x="21392" y="1973"/>
                </a:lnTo>
                <a:lnTo>
                  <a:pt x="21034" y="1793"/>
                </a:lnTo>
                <a:lnTo>
                  <a:pt x="20377" y="1435"/>
                </a:lnTo>
                <a:lnTo>
                  <a:pt x="19958" y="1255"/>
                </a:lnTo>
                <a:lnTo>
                  <a:pt x="20556" y="1196"/>
                </a:lnTo>
                <a:close/>
                <a:moveTo>
                  <a:pt x="20974" y="1"/>
                </a:moveTo>
                <a:lnTo>
                  <a:pt x="20377" y="60"/>
                </a:lnTo>
                <a:lnTo>
                  <a:pt x="19779" y="180"/>
                </a:lnTo>
                <a:lnTo>
                  <a:pt x="18644" y="359"/>
                </a:lnTo>
                <a:lnTo>
                  <a:pt x="17568" y="479"/>
                </a:lnTo>
                <a:lnTo>
                  <a:pt x="16373" y="538"/>
                </a:lnTo>
                <a:lnTo>
                  <a:pt x="15178" y="538"/>
                </a:lnTo>
                <a:lnTo>
                  <a:pt x="14580" y="598"/>
                </a:lnTo>
                <a:lnTo>
                  <a:pt x="13983" y="658"/>
                </a:lnTo>
                <a:lnTo>
                  <a:pt x="13385" y="777"/>
                </a:lnTo>
                <a:lnTo>
                  <a:pt x="12728" y="957"/>
                </a:lnTo>
                <a:lnTo>
                  <a:pt x="11473" y="1435"/>
                </a:lnTo>
                <a:lnTo>
                  <a:pt x="10218" y="2032"/>
                </a:lnTo>
                <a:lnTo>
                  <a:pt x="9023" y="2690"/>
                </a:lnTo>
                <a:lnTo>
                  <a:pt x="7888" y="3466"/>
                </a:lnTo>
                <a:lnTo>
                  <a:pt x="6872" y="4303"/>
                </a:lnTo>
                <a:lnTo>
                  <a:pt x="5856" y="5140"/>
                </a:lnTo>
                <a:lnTo>
                  <a:pt x="4900" y="6096"/>
                </a:lnTo>
                <a:lnTo>
                  <a:pt x="4004" y="7052"/>
                </a:lnTo>
                <a:lnTo>
                  <a:pt x="3167" y="8127"/>
                </a:lnTo>
                <a:lnTo>
                  <a:pt x="2390" y="9203"/>
                </a:lnTo>
                <a:lnTo>
                  <a:pt x="1733" y="10338"/>
                </a:lnTo>
                <a:lnTo>
                  <a:pt x="1135" y="11533"/>
                </a:lnTo>
                <a:lnTo>
                  <a:pt x="657" y="12788"/>
                </a:lnTo>
                <a:lnTo>
                  <a:pt x="299" y="14043"/>
                </a:lnTo>
                <a:lnTo>
                  <a:pt x="60" y="15298"/>
                </a:lnTo>
                <a:lnTo>
                  <a:pt x="0" y="16613"/>
                </a:lnTo>
                <a:lnTo>
                  <a:pt x="60" y="17867"/>
                </a:lnTo>
                <a:lnTo>
                  <a:pt x="239" y="19063"/>
                </a:lnTo>
                <a:lnTo>
                  <a:pt x="478" y="20317"/>
                </a:lnTo>
                <a:lnTo>
                  <a:pt x="896" y="21512"/>
                </a:lnTo>
                <a:lnTo>
                  <a:pt x="1374" y="22648"/>
                </a:lnTo>
                <a:lnTo>
                  <a:pt x="2032" y="23723"/>
                </a:lnTo>
                <a:lnTo>
                  <a:pt x="2689" y="24799"/>
                </a:lnTo>
                <a:lnTo>
                  <a:pt x="3466" y="25815"/>
                </a:lnTo>
                <a:lnTo>
                  <a:pt x="4362" y="26771"/>
                </a:lnTo>
                <a:lnTo>
                  <a:pt x="5318" y="27608"/>
                </a:lnTo>
                <a:lnTo>
                  <a:pt x="6334" y="28444"/>
                </a:lnTo>
                <a:lnTo>
                  <a:pt x="7469" y="29161"/>
                </a:lnTo>
                <a:lnTo>
                  <a:pt x="8545" y="29759"/>
                </a:lnTo>
                <a:lnTo>
                  <a:pt x="9680" y="30297"/>
                </a:lnTo>
                <a:lnTo>
                  <a:pt x="10875" y="30715"/>
                </a:lnTo>
                <a:lnTo>
                  <a:pt x="12071" y="31073"/>
                </a:lnTo>
                <a:lnTo>
                  <a:pt x="13266" y="31312"/>
                </a:lnTo>
                <a:lnTo>
                  <a:pt x="14521" y="31492"/>
                </a:lnTo>
                <a:lnTo>
                  <a:pt x="15716" y="31611"/>
                </a:lnTo>
                <a:lnTo>
                  <a:pt x="16971" y="31611"/>
                </a:lnTo>
                <a:lnTo>
                  <a:pt x="18225" y="31492"/>
                </a:lnTo>
                <a:lnTo>
                  <a:pt x="19420" y="31372"/>
                </a:lnTo>
                <a:lnTo>
                  <a:pt x="20616" y="31073"/>
                </a:lnTo>
                <a:lnTo>
                  <a:pt x="21811" y="30775"/>
                </a:lnTo>
                <a:lnTo>
                  <a:pt x="23006" y="30356"/>
                </a:lnTo>
                <a:lnTo>
                  <a:pt x="24141" y="29818"/>
                </a:lnTo>
                <a:lnTo>
                  <a:pt x="25277" y="29221"/>
                </a:lnTo>
                <a:lnTo>
                  <a:pt x="26352" y="28564"/>
                </a:lnTo>
                <a:lnTo>
                  <a:pt x="27428" y="27787"/>
                </a:lnTo>
                <a:lnTo>
                  <a:pt x="28444" y="26890"/>
                </a:lnTo>
                <a:lnTo>
                  <a:pt x="29459" y="25875"/>
                </a:lnTo>
                <a:lnTo>
                  <a:pt x="30415" y="24799"/>
                </a:lnTo>
                <a:lnTo>
                  <a:pt x="31372" y="23664"/>
                </a:lnTo>
                <a:lnTo>
                  <a:pt x="32148" y="22469"/>
                </a:lnTo>
                <a:lnTo>
                  <a:pt x="32925" y="21154"/>
                </a:lnTo>
                <a:lnTo>
                  <a:pt x="33582" y="19899"/>
                </a:lnTo>
                <a:lnTo>
                  <a:pt x="34120" y="18525"/>
                </a:lnTo>
                <a:lnTo>
                  <a:pt x="34598" y="17150"/>
                </a:lnTo>
                <a:lnTo>
                  <a:pt x="34897" y="15776"/>
                </a:lnTo>
                <a:lnTo>
                  <a:pt x="35076" y="14342"/>
                </a:lnTo>
                <a:lnTo>
                  <a:pt x="35136" y="13625"/>
                </a:lnTo>
                <a:lnTo>
                  <a:pt x="35136" y="12967"/>
                </a:lnTo>
                <a:lnTo>
                  <a:pt x="35136" y="12250"/>
                </a:lnTo>
                <a:lnTo>
                  <a:pt x="35076" y="11533"/>
                </a:lnTo>
                <a:lnTo>
                  <a:pt x="34957" y="10876"/>
                </a:lnTo>
                <a:lnTo>
                  <a:pt x="34778" y="10159"/>
                </a:lnTo>
                <a:lnTo>
                  <a:pt x="34598" y="9502"/>
                </a:lnTo>
                <a:lnTo>
                  <a:pt x="34359" y="8785"/>
                </a:lnTo>
                <a:lnTo>
                  <a:pt x="34061" y="8247"/>
                </a:lnTo>
                <a:lnTo>
                  <a:pt x="33822" y="7649"/>
                </a:lnTo>
                <a:lnTo>
                  <a:pt x="33463" y="7111"/>
                </a:lnTo>
                <a:lnTo>
                  <a:pt x="33104" y="6574"/>
                </a:lnTo>
                <a:lnTo>
                  <a:pt x="32268" y="5618"/>
                </a:lnTo>
                <a:lnTo>
                  <a:pt x="31312" y="4721"/>
                </a:lnTo>
                <a:lnTo>
                  <a:pt x="30296" y="3885"/>
                </a:lnTo>
                <a:lnTo>
                  <a:pt x="29220" y="3108"/>
                </a:lnTo>
                <a:lnTo>
                  <a:pt x="28145" y="2391"/>
                </a:lnTo>
                <a:lnTo>
                  <a:pt x="27069" y="1793"/>
                </a:lnTo>
                <a:lnTo>
                  <a:pt x="25934" y="1196"/>
                </a:lnTo>
                <a:lnTo>
                  <a:pt x="24739" y="718"/>
                </a:lnTo>
                <a:lnTo>
                  <a:pt x="23484" y="359"/>
                </a:lnTo>
                <a:lnTo>
                  <a:pt x="22827" y="180"/>
                </a:lnTo>
                <a:lnTo>
                  <a:pt x="22229" y="60"/>
                </a:lnTo>
                <a:lnTo>
                  <a:pt x="2157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7A7D99"/>
              </a:solidFill>
            </a:endParaRPr>
          </a:p>
        </p:txBody>
      </p:sp>
      <p:sp>
        <p:nvSpPr>
          <p:cNvPr id="42" name="Google Shape;42;p2"/>
          <p:cNvSpPr/>
          <p:nvPr/>
        </p:nvSpPr>
        <p:spPr>
          <a:xfrm rot="3778908">
            <a:off x="8301180" y="3462144"/>
            <a:ext cx="304129" cy="951571"/>
          </a:xfrm>
          <a:custGeom>
            <a:avLst/>
            <a:gdLst/>
            <a:ahLst/>
            <a:cxnLst/>
            <a:rect l="l" t="t" r="r" b="b"/>
            <a:pathLst>
              <a:path w="14940" h="26294" extrusionOk="0">
                <a:moveTo>
                  <a:pt x="4483" y="14880"/>
                </a:moveTo>
                <a:lnTo>
                  <a:pt x="5140" y="14940"/>
                </a:lnTo>
                <a:lnTo>
                  <a:pt x="5498" y="14999"/>
                </a:lnTo>
                <a:lnTo>
                  <a:pt x="5797" y="15059"/>
                </a:lnTo>
                <a:lnTo>
                  <a:pt x="6454" y="15358"/>
                </a:lnTo>
                <a:lnTo>
                  <a:pt x="7052" y="15657"/>
                </a:lnTo>
                <a:lnTo>
                  <a:pt x="7650" y="15896"/>
                </a:lnTo>
                <a:lnTo>
                  <a:pt x="8128" y="16015"/>
                </a:lnTo>
                <a:lnTo>
                  <a:pt x="8665" y="16015"/>
                </a:lnTo>
                <a:lnTo>
                  <a:pt x="8785" y="15896"/>
                </a:lnTo>
                <a:lnTo>
                  <a:pt x="8964" y="15716"/>
                </a:lnTo>
                <a:lnTo>
                  <a:pt x="9084" y="15537"/>
                </a:lnTo>
                <a:lnTo>
                  <a:pt x="9263" y="15418"/>
                </a:lnTo>
                <a:lnTo>
                  <a:pt x="9861" y="15298"/>
                </a:lnTo>
                <a:lnTo>
                  <a:pt x="10458" y="15298"/>
                </a:lnTo>
                <a:lnTo>
                  <a:pt x="11115" y="15358"/>
                </a:lnTo>
                <a:lnTo>
                  <a:pt x="11773" y="15597"/>
                </a:lnTo>
                <a:lnTo>
                  <a:pt x="12370" y="15836"/>
                </a:lnTo>
                <a:lnTo>
                  <a:pt x="12908" y="16194"/>
                </a:lnTo>
                <a:lnTo>
                  <a:pt x="13326" y="16613"/>
                </a:lnTo>
                <a:lnTo>
                  <a:pt x="13685" y="17091"/>
                </a:lnTo>
                <a:lnTo>
                  <a:pt x="13924" y="17629"/>
                </a:lnTo>
                <a:lnTo>
                  <a:pt x="14043" y="18166"/>
                </a:lnTo>
                <a:lnTo>
                  <a:pt x="14103" y="18764"/>
                </a:lnTo>
                <a:lnTo>
                  <a:pt x="14043" y="19361"/>
                </a:lnTo>
                <a:lnTo>
                  <a:pt x="13924" y="19899"/>
                </a:lnTo>
                <a:lnTo>
                  <a:pt x="13745" y="20497"/>
                </a:lnTo>
                <a:lnTo>
                  <a:pt x="13506" y="21035"/>
                </a:lnTo>
                <a:lnTo>
                  <a:pt x="13267" y="21513"/>
                </a:lnTo>
                <a:lnTo>
                  <a:pt x="12968" y="22050"/>
                </a:lnTo>
                <a:lnTo>
                  <a:pt x="12609" y="22588"/>
                </a:lnTo>
                <a:lnTo>
                  <a:pt x="12251" y="23007"/>
                </a:lnTo>
                <a:lnTo>
                  <a:pt x="11832" y="23425"/>
                </a:lnTo>
                <a:lnTo>
                  <a:pt x="11414" y="23843"/>
                </a:lnTo>
                <a:lnTo>
                  <a:pt x="10936" y="24202"/>
                </a:lnTo>
                <a:lnTo>
                  <a:pt x="10458" y="24441"/>
                </a:lnTo>
                <a:lnTo>
                  <a:pt x="9920" y="24739"/>
                </a:lnTo>
                <a:lnTo>
                  <a:pt x="9383" y="24919"/>
                </a:lnTo>
                <a:lnTo>
                  <a:pt x="8845" y="25098"/>
                </a:lnTo>
                <a:lnTo>
                  <a:pt x="8307" y="25158"/>
                </a:lnTo>
                <a:lnTo>
                  <a:pt x="7709" y="25217"/>
                </a:lnTo>
                <a:lnTo>
                  <a:pt x="7112" y="25217"/>
                </a:lnTo>
                <a:lnTo>
                  <a:pt x="6574" y="25158"/>
                </a:lnTo>
                <a:lnTo>
                  <a:pt x="5976" y="25038"/>
                </a:lnTo>
                <a:lnTo>
                  <a:pt x="5379" y="24919"/>
                </a:lnTo>
                <a:lnTo>
                  <a:pt x="4781" y="24680"/>
                </a:lnTo>
                <a:lnTo>
                  <a:pt x="4244" y="24381"/>
                </a:lnTo>
                <a:lnTo>
                  <a:pt x="3706" y="24082"/>
                </a:lnTo>
                <a:lnTo>
                  <a:pt x="3168" y="23724"/>
                </a:lnTo>
                <a:lnTo>
                  <a:pt x="2750" y="23365"/>
                </a:lnTo>
                <a:lnTo>
                  <a:pt x="2272" y="22947"/>
                </a:lnTo>
                <a:lnTo>
                  <a:pt x="1913" y="22469"/>
                </a:lnTo>
                <a:lnTo>
                  <a:pt x="1555" y="21991"/>
                </a:lnTo>
                <a:lnTo>
                  <a:pt x="1256" y="21513"/>
                </a:lnTo>
                <a:lnTo>
                  <a:pt x="1017" y="20975"/>
                </a:lnTo>
                <a:lnTo>
                  <a:pt x="897" y="20377"/>
                </a:lnTo>
                <a:lnTo>
                  <a:pt x="778" y="19839"/>
                </a:lnTo>
                <a:lnTo>
                  <a:pt x="778" y="19242"/>
                </a:lnTo>
                <a:lnTo>
                  <a:pt x="778" y="18644"/>
                </a:lnTo>
                <a:lnTo>
                  <a:pt x="957" y="17987"/>
                </a:lnTo>
                <a:lnTo>
                  <a:pt x="1136" y="17390"/>
                </a:lnTo>
                <a:lnTo>
                  <a:pt x="1435" y="16792"/>
                </a:lnTo>
                <a:lnTo>
                  <a:pt x="1794" y="16314"/>
                </a:lnTo>
                <a:lnTo>
                  <a:pt x="2272" y="15836"/>
                </a:lnTo>
                <a:lnTo>
                  <a:pt x="2750" y="15477"/>
                </a:lnTo>
                <a:lnTo>
                  <a:pt x="3287" y="15179"/>
                </a:lnTo>
                <a:lnTo>
                  <a:pt x="3885" y="14999"/>
                </a:lnTo>
                <a:lnTo>
                  <a:pt x="4483" y="14880"/>
                </a:lnTo>
                <a:close/>
                <a:moveTo>
                  <a:pt x="12848" y="1"/>
                </a:moveTo>
                <a:lnTo>
                  <a:pt x="12789" y="61"/>
                </a:lnTo>
                <a:lnTo>
                  <a:pt x="12609" y="180"/>
                </a:lnTo>
                <a:lnTo>
                  <a:pt x="12370" y="479"/>
                </a:lnTo>
                <a:lnTo>
                  <a:pt x="12131" y="837"/>
                </a:lnTo>
                <a:lnTo>
                  <a:pt x="11534" y="1793"/>
                </a:lnTo>
                <a:lnTo>
                  <a:pt x="10936" y="2989"/>
                </a:lnTo>
                <a:lnTo>
                  <a:pt x="9801" y="5379"/>
                </a:lnTo>
                <a:lnTo>
                  <a:pt x="9203" y="6753"/>
                </a:lnTo>
                <a:lnTo>
                  <a:pt x="8546" y="8785"/>
                </a:lnTo>
                <a:lnTo>
                  <a:pt x="8307" y="9801"/>
                </a:lnTo>
                <a:lnTo>
                  <a:pt x="8008" y="10816"/>
                </a:lnTo>
                <a:lnTo>
                  <a:pt x="7829" y="11892"/>
                </a:lnTo>
                <a:lnTo>
                  <a:pt x="7709" y="12908"/>
                </a:lnTo>
                <a:lnTo>
                  <a:pt x="7590" y="13983"/>
                </a:lnTo>
                <a:lnTo>
                  <a:pt x="7650" y="15059"/>
                </a:lnTo>
                <a:lnTo>
                  <a:pt x="7650" y="15059"/>
                </a:lnTo>
                <a:lnTo>
                  <a:pt x="6933" y="14641"/>
                </a:lnTo>
                <a:lnTo>
                  <a:pt x="6215" y="14342"/>
                </a:lnTo>
                <a:lnTo>
                  <a:pt x="5498" y="14163"/>
                </a:lnTo>
                <a:lnTo>
                  <a:pt x="4841" y="14103"/>
                </a:lnTo>
                <a:lnTo>
                  <a:pt x="4124" y="14163"/>
                </a:lnTo>
                <a:lnTo>
                  <a:pt x="3526" y="14282"/>
                </a:lnTo>
                <a:lnTo>
                  <a:pt x="2869" y="14521"/>
                </a:lnTo>
                <a:lnTo>
                  <a:pt x="2331" y="14820"/>
                </a:lnTo>
                <a:lnTo>
                  <a:pt x="1794" y="15238"/>
                </a:lnTo>
                <a:lnTo>
                  <a:pt x="1316" y="15716"/>
                </a:lnTo>
                <a:lnTo>
                  <a:pt x="897" y="16254"/>
                </a:lnTo>
                <a:lnTo>
                  <a:pt x="539" y="16852"/>
                </a:lnTo>
                <a:lnTo>
                  <a:pt x="300" y="17509"/>
                </a:lnTo>
                <a:lnTo>
                  <a:pt x="61" y="18226"/>
                </a:lnTo>
                <a:lnTo>
                  <a:pt x="1" y="19003"/>
                </a:lnTo>
                <a:lnTo>
                  <a:pt x="1" y="19780"/>
                </a:lnTo>
                <a:lnTo>
                  <a:pt x="120" y="20557"/>
                </a:lnTo>
                <a:lnTo>
                  <a:pt x="300" y="21214"/>
                </a:lnTo>
                <a:lnTo>
                  <a:pt x="539" y="21931"/>
                </a:lnTo>
                <a:lnTo>
                  <a:pt x="897" y="22528"/>
                </a:lnTo>
                <a:lnTo>
                  <a:pt x="1256" y="23126"/>
                </a:lnTo>
                <a:lnTo>
                  <a:pt x="1734" y="23724"/>
                </a:lnTo>
                <a:lnTo>
                  <a:pt x="2272" y="24202"/>
                </a:lnTo>
                <a:lnTo>
                  <a:pt x="2809" y="24680"/>
                </a:lnTo>
                <a:lnTo>
                  <a:pt x="3407" y="25098"/>
                </a:lnTo>
                <a:lnTo>
                  <a:pt x="4064" y="25456"/>
                </a:lnTo>
                <a:lnTo>
                  <a:pt x="4722" y="25755"/>
                </a:lnTo>
                <a:lnTo>
                  <a:pt x="5439" y="25994"/>
                </a:lnTo>
                <a:lnTo>
                  <a:pt x="6156" y="26174"/>
                </a:lnTo>
                <a:lnTo>
                  <a:pt x="6873" y="26293"/>
                </a:lnTo>
                <a:lnTo>
                  <a:pt x="8307" y="26293"/>
                </a:lnTo>
                <a:lnTo>
                  <a:pt x="8964" y="26174"/>
                </a:lnTo>
                <a:lnTo>
                  <a:pt x="9622" y="25994"/>
                </a:lnTo>
                <a:lnTo>
                  <a:pt x="10279" y="25696"/>
                </a:lnTo>
                <a:lnTo>
                  <a:pt x="10876" y="25397"/>
                </a:lnTo>
                <a:lnTo>
                  <a:pt x="11474" y="24978"/>
                </a:lnTo>
                <a:lnTo>
                  <a:pt x="12012" y="24560"/>
                </a:lnTo>
                <a:lnTo>
                  <a:pt x="12550" y="24082"/>
                </a:lnTo>
                <a:lnTo>
                  <a:pt x="13028" y="23544"/>
                </a:lnTo>
                <a:lnTo>
                  <a:pt x="13446" y="23007"/>
                </a:lnTo>
                <a:lnTo>
                  <a:pt x="13864" y="22409"/>
                </a:lnTo>
                <a:lnTo>
                  <a:pt x="14163" y="21752"/>
                </a:lnTo>
                <a:lnTo>
                  <a:pt x="14462" y="21094"/>
                </a:lnTo>
                <a:lnTo>
                  <a:pt x="14641" y="20437"/>
                </a:lnTo>
                <a:lnTo>
                  <a:pt x="14820" y="19780"/>
                </a:lnTo>
                <a:lnTo>
                  <a:pt x="14940" y="19063"/>
                </a:lnTo>
                <a:lnTo>
                  <a:pt x="14940" y="18405"/>
                </a:lnTo>
                <a:lnTo>
                  <a:pt x="14880" y="17808"/>
                </a:lnTo>
                <a:lnTo>
                  <a:pt x="14760" y="17270"/>
                </a:lnTo>
                <a:lnTo>
                  <a:pt x="14521" y="16792"/>
                </a:lnTo>
                <a:lnTo>
                  <a:pt x="14282" y="16314"/>
                </a:lnTo>
                <a:lnTo>
                  <a:pt x="13924" y="15836"/>
                </a:lnTo>
                <a:lnTo>
                  <a:pt x="13506" y="15477"/>
                </a:lnTo>
                <a:lnTo>
                  <a:pt x="13087" y="15119"/>
                </a:lnTo>
                <a:lnTo>
                  <a:pt x="12609" y="14820"/>
                </a:lnTo>
                <a:lnTo>
                  <a:pt x="12131" y="14581"/>
                </a:lnTo>
                <a:lnTo>
                  <a:pt x="11593" y="14402"/>
                </a:lnTo>
                <a:lnTo>
                  <a:pt x="11056" y="14282"/>
                </a:lnTo>
                <a:lnTo>
                  <a:pt x="10518" y="14223"/>
                </a:lnTo>
                <a:lnTo>
                  <a:pt x="9980" y="14223"/>
                </a:lnTo>
                <a:lnTo>
                  <a:pt x="9442" y="14342"/>
                </a:lnTo>
                <a:lnTo>
                  <a:pt x="8904" y="14462"/>
                </a:lnTo>
                <a:lnTo>
                  <a:pt x="8367" y="14701"/>
                </a:lnTo>
                <a:lnTo>
                  <a:pt x="8367" y="14701"/>
                </a:lnTo>
                <a:lnTo>
                  <a:pt x="8606" y="12669"/>
                </a:lnTo>
                <a:lnTo>
                  <a:pt x="8904" y="10637"/>
                </a:lnTo>
                <a:lnTo>
                  <a:pt x="9084" y="9621"/>
                </a:lnTo>
                <a:lnTo>
                  <a:pt x="9323" y="8606"/>
                </a:lnTo>
                <a:lnTo>
                  <a:pt x="9562" y="7590"/>
                </a:lnTo>
                <a:lnTo>
                  <a:pt x="9861" y="6634"/>
                </a:lnTo>
                <a:lnTo>
                  <a:pt x="10458" y="5319"/>
                </a:lnTo>
                <a:lnTo>
                  <a:pt x="11534" y="3108"/>
                </a:lnTo>
                <a:lnTo>
                  <a:pt x="12968" y="61"/>
                </a:lnTo>
                <a:lnTo>
                  <a:pt x="12848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7A7D99"/>
              </a:solidFill>
            </a:endParaRPr>
          </a:p>
        </p:txBody>
      </p:sp>
      <p:sp>
        <p:nvSpPr>
          <p:cNvPr id="43" name="Google Shape;43;p2"/>
          <p:cNvSpPr/>
          <p:nvPr/>
        </p:nvSpPr>
        <p:spPr>
          <a:xfrm rot="8336858">
            <a:off x="4172246" y="-119327"/>
            <a:ext cx="588749" cy="690936"/>
          </a:xfrm>
          <a:custGeom>
            <a:avLst/>
            <a:gdLst/>
            <a:ahLst/>
            <a:cxnLst/>
            <a:rect l="l" t="t" r="r" b="b"/>
            <a:pathLst>
              <a:path w="21692" h="25457" extrusionOk="0">
                <a:moveTo>
                  <a:pt x="11952" y="1"/>
                </a:moveTo>
                <a:lnTo>
                  <a:pt x="11772" y="61"/>
                </a:lnTo>
                <a:lnTo>
                  <a:pt x="11533" y="180"/>
                </a:lnTo>
                <a:lnTo>
                  <a:pt x="11055" y="539"/>
                </a:lnTo>
                <a:lnTo>
                  <a:pt x="10577" y="957"/>
                </a:lnTo>
                <a:lnTo>
                  <a:pt x="10040" y="1495"/>
                </a:lnTo>
                <a:lnTo>
                  <a:pt x="8904" y="2809"/>
                </a:lnTo>
                <a:lnTo>
                  <a:pt x="8366" y="3467"/>
                </a:lnTo>
                <a:lnTo>
                  <a:pt x="7829" y="4184"/>
                </a:lnTo>
                <a:lnTo>
                  <a:pt x="7410" y="4901"/>
                </a:lnTo>
                <a:lnTo>
                  <a:pt x="6992" y="5678"/>
                </a:lnTo>
                <a:lnTo>
                  <a:pt x="6693" y="6454"/>
                </a:lnTo>
                <a:lnTo>
                  <a:pt x="6514" y="7351"/>
                </a:lnTo>
                <a:lnTo>
                  <a:pt x="6514" y="7829"/>
                </a:lnTo>
                <a:lnTo>
                  <a:pt x="6574" y="8606"/>
                </a:lnTo>
                <a:lnTo>
                  <a:pt x="6633" y="8964"/>
                </a:lnTo>
                <a:lnTo>
                  <a:pt x="6813" y="9263"/>
                </a:lnTo>
                <a:lnTo>
                  <a:pt x="6872" y="9382"/>
                </a:lnTo>
                <a:lnTo>
                  <a:pt x="6992" y="9502"/>
                </a:lnTo>
                <a:lnTo>
                  <a:pt x="7231" y="9502"/>
                </a:lnTo>
                <a:lnTo>
                  <a:pt x="7351" y="9024"/>
                </a:lnTo>
                <a:lnTo>
                  <a:pt x="7530" y="7829"/>
                </a:lnTo>
                <a:lnTo>
                  <a:pt x="7769" y="6634"/>
                </a:lnTo>
                <a:lnTo>
                  <a:pt x="7829" y="6156"/>
                </a:lnTo>
                <a:lnTo>
                  <a:pt x="7948" y="5857"/>
                </a:lnTo>
                <a:lnTo>
                  <a:pt x="8426" y="5020"/>
                </a:lnTo>
                <a:lnTo>
                  <a:pt x="9024" y="4184"/>
                </a:lnTo>
                <a:lnTo>
                  <a:pt x="9681" y="3407"/>
                </a:lnTo>
                <a:lnTo>
                  <a:pt x="10338" y="2690"/>
                </a:lnTo>
                <a:lnTo>
                  <a:pt x="10936" y="2033"/>
                </a:lnTo>
                <a:lnTo>
                  <a:pt x="11175" y="1734"/>
                </a:lnTo>
                <a:lnTo>
                  <a:pt x="11474" y="1555"/>
                </a:lnTo>
                <a:lnTo>
                  <a:pt x="11772" y="1435"/>
                </a:lnTo>
                <a:lnTo>
                  <a:pt x="11892" y="1435"/>
                </a:lnTo>
                <a:lnTo>
                  <a:pt x="12071" y="1495"/>
                </a:lnTo>
                <a:lnTo>
                  <a:pt x="12191" y="1555"/>
                </a:lnTo>
                <a:lnTo>
                  <a:pt x="12370" y="1674"/>
                </a:lnTo>
                <a:lnTo>
                  <a:pt x="12609" y="2092"/>
                </a:lnTo>
                <a:lnTo>
                  <a:pt x="12848" y="2570"/>
                </a:lnTo>
                <a:lnTo>
                  <a:pt x="13027" y="3048"/>
                </a:lnTo>
                <a:lnTo>
                  <a:pt x="13326" y="4124"/>
                </a:lnTo>
                <a:lnTo>
                  <a:pt x="13505" y="5200"/>
                </a:lnTo>
                <a:lnTo>
                  <a:pt x="13685" y="6215"/>
                </a:lnTo>
                <a:lnTo>
                  <a:pt x="13804" y="7231"/>
                </a:lnTo>
                <a:lnTo>
                  <a:pt x="13924" y="8307"/>
                </a:lnTo>
                <a:lnTo>
                  <a:pt x="13983" y="8845"/>
                </a:lnTo>
                <a:lnTo>
                  <a:pt x="13983" y="9143"/>
                </a:lnTo>
                <a:lnTo>
                  <a:pt x="13983" y="9382"/>
                </a:lnTo>
                <a:lnTo>
                  <a:pt x="13983" y="9442"/>
                </a:lnTo>
                <a:lnTo>
                  <a:pt x="14103" y="9502"/>
                </a:lnTo>
                <a:lnTo>
                  <a:pt x="14402" y="9741"/>
                </a:lnTo>
                <a:lnTo>
                  <a:pt x="14760" y="9861"/>
                </a:lnTo>
                <a:lnTo>
                  <a:pt x="14939" y="9920"/>
                </a:lnTo>
                <a:lnTo>
                  <a:pt x="15358" y="9741"/>
                </a:lnTo>
                <a:lnTo>
                  <a:pt x="15836" y="9562"/>
                </a:lnTo>
                <a:lnTo>
                  <a:pt x="16911" y="9203"/>
                </a:lnTo>
                <a:lnTo>
                  <a:pt x="17987" y="8845"/>
                </a:lnTo>
                <a:lnTo>
                  <a:pt x="18704" y="8665"/>
                </a:lnTo>
                <a:lnTo>
                  <a:pt x="19481" y="8486"/>
                </a:lnTo>
                <a:lnTo>
                  <a:pt x="20138" y="8486"/>
                </a:lnTo>
                <a:lnTo>
                  <a:pt x="20437" y="8665"/>
                </a:lnTo>
                <a:lnTo>
                  <a:pt x="20676" y="8964"/>
                </a:lnTo>
                <a:lnTo>
                  <a:pt x="20736" y="9143"/>
                </a:lnTo>
                <a:lnTo>
                  <a:pt x="20795" y="9323"/>
                </a:lnTo>
                <a:lnTo>
                  <a:pt x="20855" y="9861"/>
                </a:lnTo>
                <a:lnTo>
                  <a:pt x="20855" y="10458"/>
                </a:lnTo>
                <a:lnTo>
                  <a:pt x="20736" y="11115"/>
                </a:lnTo>
                <a:lnTo>
                  <a:pt x="20497" y="12370"/>
                </a:lnTo>
                <a:lnTo>
                  <a:pt x="20198" y="13326"/>
                </a:lnTo>
                <a:lnTo>
                  <a:pt x="19959" y="13864"/>
                </a:lnTo>
                <a:lnTo>
                  <a:pt x="19720" y="14402"/>
                </a:lnTo>
                <a:lnTo>
                  <a:pt x="19421" y="14880"/>
                </a:lnTo>
                <a:lnTo>
                  <a:pt x="19063" y="15298"/>
                </a:lnTo>
                <a:lnTo>
                  <a:pt x="18704" y="15717"/>
                </a:lnTo>
                <a:lnTo>
                  <a:pt x="18286" y="16075"/>
                </a:lnTo>
                <a:lnTo>
                  <a:pt x="17867" y="16434"/>
                </a:lnTo>
                <a:lnTo>
                  <a:pt x="17449" y="16732"/>
                </a:lnTo>
                <a:lnTo>
                  <a:pt x="16433" y="17270"/>
                </a:lnTo>
                <a:lnTo>
                  <a:pt x="15417" y="17688"/>
                </a:lnTo>
                <a:lnTo>
                  <a:pt x="14282" y="17987"/>
                </a:lnTo>
                <a:lnTo>
                  <a:pt x="13207" y="18286"/>
                </a:lnTo>
                <a:lnTo>
                  <a:pt x="11952" y="18525"/>
                </a:lnTo>
                <a:lnTo>
                  <a:pt x="10697" y="18645"/>
                </a:lnTo>
                <a:lnTo>
                  <a:pt x="10159" y="18704"/>
                </a:lnTo>
                <a:lnTo>
                  <a:pt x="9621" y="18704"/>
                </a:lnTo>
                <a:lnTo>
                  <a:pt x="9083" y="18585"/>
                </a:lnTo>
                <a:lnTo>
                  <a:pt x="8964" y="18525"/>
                </a:lnTo>
                <a:lnTo>
                  <a:pt x="8904" y="18465"/>
                </a:lnTo>
                <a:lnTo>
                  <a:pt x="8844" y="18346"/>
                </a:lnTo>
                <a:lnTo>
                  <a:pt x="8844" y="18167"/>
                </a:lnTo>
                <a:lnTo>
                  <a:pt x="8904" y="17629"/>
                </a:lnTo>
                <a:lnTo>
                  <a:pt x="9024" y="15896"/>
                </a:lnTo>
                <a:lnTo>
                  <a:pt x="9263" y="14223"/>
                </a:lnTo>
                <a:lnTo>
                  <a:pt x="9741" y="14342"/>
                </a:lnTo>
                <a:lnTo>
                  <a:pt x="10279" y="14402"/>
                </a:lnTo>
                <a:lnTo>
                  <a:pt x="10757" y="14462"/>
                </a:lnTo>
                <a:lnTo>
                  <a:pt x="11294" y="14462"/>
                </a:lnTo>
                <a:lnTo>
                  <a:pt x="11832" y="14402"/>
                </a:lnTo>
                <a:lnTo>
                  <a:pt x="12370" y="14342"/>
                </a:lnTo>
                <a:lnTo>
                  <a:pt x="12968" y="14223"/>
                </a:lnTo>
                <a:lnTo>
                  <a:pt x="13505" y="14043"/>
                </a:lnTo>
                <a:lnTo>
                  <a:pt x="13983" y="13864"/>
                </a:lnTo>
                <a:lnTo>
                  <a:pt x="14521" y="13685"/>
                </a:lnTo>
                <a:lnTo>
                  <a:pt x="14999" y="13386"/>
                </a:lnTo>
                <a:lnTo>
                  <a:pt x="15477" y="13147"/>
                </a:lnTo>
                <a:lnTo>
                  <a:pt x="15896" y="12789"/>
                </a:lnTo>
                <a:lnTo>
                  <a:pt x="16254" y="12490"/>
                </a:lnTo>
                <a:lnTo>
                  <a:pt x="16613" y="12071"/>
                </a:lnTo>
                <a:lnTo>
                  <a:pt x="16911" y="11713"/>
                </a:lnTo>
                <a:lnTo>
                  <a:pt x="17091" y="11414"/>
                </a:lnTo>
                <a:lnTo>
                  <a:pt x="17270" y="11056"/>
                </a:lnTo>
                <a:lnTo>
                  <a:pt x="17270" y="10876"/>
                </a:lnTo>
                <a:lnTo>
                  <a:pt x="17270" y="10757"/>
                </a:lnTo>
                <a:lnTo>
                  <a:pt x="17270" y="10578"/>
                </a:lnTo>
                <a:lnTo>
                  <a:pt x="17091" y="10458"/>
                </a:lnTo>
                <a:lnTo>
                  <a:pt x="16971" y="10458"/>
                </a:lnTo>
                <a:lnTo>
                  <a:pt x="16732" y="10578"/>
                </a:lnTo>
                <a:lnTo>
                  <a:pt x="16135" y="10996"/>
                </a:lnTo>
                <a:lnTo>
                  <a:pt x="15178" y="11832"/>
                </a:lnTo>
                <a:lnTo>
                  <a:pt x="14521" y="12251"/>
                </a:lnTo>
                <a:lnTo>
                  <a:pt x="13804" y="12669"/>
                </a:lnTo>
                <a:lnTo>
                  <a:pt x="13147" y="12968"/>
                </a:lnTo>
                <a:lnTo>
                  <a:pt x="12430" y="13207"/>
                </a:lnTo>
                <a:lnTo>
                  <a:pt x="11713" y="13386"/>
                </a:lnTo>
                <a:lnTo>
                  <a:pt x="10936" y="13506"/>
                </a:lnTo>
                <a:lnTo>
                  <a:pt x="9382" y="13685"/>
                </a:lnTo>
                <a:lnTo>
                  <a:pt x="9382" y="13685"/>
                </a:lnTo>
                <a:lnTo>
                  <a:pt x="9980" y="11115"/>
                </a:lnTo>
                <a:lnTo>
                  <a:pt x="10159" y="10279"/>
                </a:lnTo>
                <a:lnTo>
                  <a:pt x="10279" y="9562"/>
                </a:lnTo>
                <a:lnTo>
                  <a:pt x="10279" y="9024"/>
                </a:lnTo>
                <a:lnTo>
                  <a:pt x="10219" y="8845"/>
                </a:lnTo>
                <a:lnTo>
                  <a:pt x="10159" y="8785"/>
                </a:lnTo>
                <a:lnTo>
                  <a:pt x="9980" y="8785"/>
                </a:lnTo>
                <a:lnTo>
                  <a:pt x="9800" y="8964"/>
                </a:lnTo>
                <a:lnTo>
                  <a:pt x="9621" y="9263"/>
                </a:lnTo>
                <a:lnTo>
                  <a:pt x="9502" y="9622"/>
                </a:lnTo>
                <a:lnTo>
                  <a:pt x="9203" y="10578"/>
                </a:lnTo>
                <a:lnTo>
                  <a:pt x="8904" y="11773"/>
                </a:lnTo>
                <a:lnTo>
                  <a:pt x="8426" y="14103"/>
                </a:lnTo>
                <a:lnTo>
                  <a:pt x="8247" y="15418"/>
                </a:lnTo>
                <a:lnTo>
                  <a:pt x="7530" y="15059"/>
                </a:lnTo>
                <a:lnTo>
                  <a:pt x="6813" y="14641"/>
                </a:lnTo>
                <a:lnTo>
                  <a:pt x="6155" y="14163"/>
                </a:lnTo>
                <a:lnTo>
                  <a:pt x="5558" y="13565"/>
                </a:lnTo>
                <a:lnTo>
                  <a:pt x="4721" y="12430"/>
                </a:lnTo>
                <a:lnTo>
                  <a:pt x="4243" y="11773"/>
                </a:lnTo>
                <a:lnTo>
                  <a:pt x="4004" y="11593"/>
                </a:lnTo>
                <a:lnTo>
                  <a:pt x="3944" y="11534"/>
                </a:lnTo>
                <a:lnTo>
                  <a:pt x="3885" y="11534"/>
                </a:lnTo>
                <a:lnTo>
                  <a:pt x="3765" y="11653"/>
                </a:lnTo>
                <a:lnTo>
                  <a:pt x="3765" y="11832"/>
                </a:lnTo>
                <a:lnTo>
                  <a:pt x="3765" y="12071"/>
                </a:lnTo>
                <a:lnTo>
                  <a:pt x="3825" y="12310"/>
                </a:lnTo>
                <a:lnTo>
                  <a:pt x="4124" y="12848"/>
                </a:lnTo>
                <a:lnTo>
                  <a:pt x="4482" y="13386"/>
                </a:lnTo>
                <a:lnTo>
                  <a:pt x="4960" y="13984"/>
                </a:lnTo>
                <a:lnTo>
                  <a:pt x="5379" y="14462"/>
                </a:lnTo>
                <a:lnTo>
                  <a:pt x="5976" y="14999"/>
                </a:lnTo>
                <a:lnTo>
                  <a:pt x="6394" y="15298"/>
                </a:lnTo>
                <a:lnTo>
                  <a:pt x="6992" y="15597"/>
                </a:lnTo>
                <a:lnTo>
                  <a:pt x="7530" y="15836"/>
                </a:lnTo>
                <a:lnTo>
                  <a:pt x="7709" y="16015"/>
                </a:lnTo>
                <a:lnTo>
                  <a:pt x="7888" y="16135"/>
                </a:lnTo>
                <a:lnTo>
                  <a:pt x="8008" y="16374"/>
                </a:lnTo>
                <a:lnTo>
                  <a:pt x="8068" y="16613"/>
                </a:lnTo>
                <a:lnTo>
                  <a:pt x="8068" y="17270"/>
                </a:lnTo>
                <a:lnTo>
                  <a:pt x="7948" y="18525"/>
                </a:lnTo>
                <a:lnTo>
                  <a:pt x="6932" y="18346"/>
                </a:lnTo>
                <a:lnTo>
                  <a:pt x="6036" y="18047"/>
                </a:lnTo>
                <a:lnTo>
                  <a:pt x="5199" y="17629"/>
                </a:lnTo>
                <a:lnTo>
                  <a:pt x="4423" y="17151"/>
                </a:lnTo>
                <a:lnTo>
                  <a:pt x="3765" y="16613"/>
                </a:lnTo>
                <a:lnTo>
                  <a:pt x="3168" y="15956"/>
                </a:lnTo>
                <a:lnTo>
                  <a:pt x="2630" y="15298"/>
                </a:lnTo>
                <a:lnTo>
                  <a:pt x="2152" y="14581"/>
                </a:lnTo>
                <a:lnTo>
                  <a:pt x="1734" y="13804"/>
                </a:lnTo>
                <a:lnTo>
                  <a:pt x="1435" y="12968"/>
                </a:lnTo>
                <a:lnTo>
                  <a:pt x="1196" y="12131"/>
                </a:lnTo>
                <a:lnTo>
                  <a:pt x="1016" y="11235"/>
                </a:lnTo>
                <a:lnTo>
                  <a:pt x="957" y="10279"/>
                </a:lnTo>
                <a:lnTo>
                  <a:pt x="957" y="9382"/>
                </a:lnTo>
                <a:lnTo>
                  <a:pt x="1016" y="8426"/>
                </a:lnTo>
                <a:lnTo>
                  <a:pt x="1136" y="7470"/>
                </a:lnTo>
                <a:lnTo>
                  <a:pt x="2152" y="7889"/>
                </a:lnTo>
                <a:lnTo>
                  <a:pt x="3885" y="8486"/>
                </a:lnTo>
                <a:lnTo>
                  <a:pt x="4721" y="8785"/>
                </a:lnTo>
                <a:lnTo>
                  <a:pt x="5498" y="9024"/>
                </a:lnTo>
                <a:lnTo>
                  <a:pt x="6036" y="9084"/>
                </a:lnTo>
                <a:lnTo>
                  <a:pt x="6215" y="9084"/>
                </a:lnTo>
                <a:lnTo>
                  <a:pt x="6275" y="9024"/>
                </a:lnTo>
                <a:lnTo>
                  <a:pt x="6275" y="8904"/>
                </a:lnTo>
                <a:lnTo>
                  <a:pt x="6215" y="8785"/>
                </a:lnTo>
                <a:lnTo>
                  <a:pt x="5797" y="8426"/>
                </a:lnTo>
                <a:lnTo>
                  <a:pt x="5199" y="8068"/>
                </a:lnTo>
                <a:lnTo>
                  <a:pt x="4482" y="7709"/>
                </a:lnTo>
                <a:lnTo>
                  <a:pt x="2988" y="7052"/>
                </a:lnTo>
                <a:lnTo>
                  <a:pt x="2032" y="6694"/>
                </a:lnTo>
                <a:lnTo>
                  <a:pt x="1375" y="6454"/>
                </a:lnTo>
                <a:lnTo>
                  <a:pt x="1076" y="6395"/>
                </a:lnTo>
                <a:lnTo>
                  <a:pt x="837" y="6395"/>
                </a:lnTo>
                <a:lnTo>
                  <a:pt x="658" y="6454"/>
                </a:lnTo>
                <a:lnTo>
                  <a:pt x="479" y="6634"/>
                </a:lnTo>
                <a:lnTo>
                  <a:pt x="359" y="6873"/>
                </a:lnTo>
                <a:lnTo>
                  <a:pt x="240" y="7291"/>
                </a:lnTo>
                <a:lnTo>
                  <a:pt x="120" y="7829"/>
                </a:lnTo>
                <a:lnTo>
                  <a:pt x="60" y="8367"/>
                </a:lnTo>
                <a:lnTo>
                  <a:pt x="1" y="9502"/>
                </a:lnTo>
                <a:lnTo>
                  <a:pt x="1" y="10757"/>
                </a:lnTo>
                <a:lnTo>
                  <a:pt x="180" y="12012"/>
                </a:lnTo>
                <a:lnTo>
                  <a:pt x="419" y="13207"/>
                </a:lnTo>
                <a:lnTo>
                  <a:pt x="598" y="13804"/>
                </a:lnTo>
                <a:lnTo>
                  <a:pt x="837" y="14402"/>
                </a:lnTo>
                <a:lnTo>
                  <a:pt x="1076" y="14940"/>
                </a:lnTo>
                <a:lnTo>
                  <a:pt x="1315" y="15418"/>
                </a:lnTo>
                <a:lnTo>
                  <a:pt x="1674" y="15896"/>
                </a:lnTo>
                <a:lnTo>
                  <a:pt x="2032" y="16374"/>
                </a:lnTo>
                <a:lnTo>
                  <a:pt x="2391" y="16792"/>
                </a:lnTo>
                <a:lnTo>
                  <a:pt x="2809" y="17210"/>
                </a:lnTo>
                <a:lnTo>
                  <a:pt x="3227" y="17569"/>
                </a:lnTo>
                <a:lnTo>
                  <a:pt x="3705" y="17927"/>
                </a:lnTo>
                <a:lnTo>
                  <a:pt x="4243" y="18226"/>
                </a:lnTo>
                <a:lnTo>
                  <a:pt x="4721" y="18525"/>
                </a:lnTo>
                <a:lnTo>
                  <a:pt x="5319" y="18764"/>
                </a:lnTo>
                <a:lnTo>
                  <a:pt x="5857" y="19003"/>
                </a:lnTo>
                <a:lnTo>
                  <a:pt x="6574" y="19182"/>
                </a:lnTo>
                <a:lnTo>
                  <a:pt x="6932" y="19302"/>
                </a:lnTo>
                <a:lnTo>
                  <a:pt x="7291" y="19421"/>
                </a:lnTo>
                <a:lnTo>
                  <a:pt x="7649" y="19601"/>
                </a:lnTo>
                <a:lnTo>
                  <a:pt x="7769" y="19660"/>
                </a:lnTo>
                <a:lnTo>
                  <a:pt x="7829" y="19840"/>
                </a:lnTo>
                <a:lnTo>
                  <a:pt x="7888" y="20258"/>
                </a:lnTo>
                <a:lnTo>
                  <a:pt x="7888" y="20736"/>
                </a:lnTo>
                <a:lnTo>
                  <a:pt x="7888" y="21393"/>
                </a:lnTo>
                <a:lnTo>
                  <a:pt x="7888" y="23066"/>
                </a:lnTo>
                <a:lnTo>
                  <a:pt x="7948" y="23903"/>
                </a:lnTo>
                <a:lnTo>
                  <a:pt x="8068" y="24620"/>
                </a:lnTo>
                <a:lnTo>
                  <a:pt x="8127" y="24919"/>
                </a:lnTo>
                <a:lnTo>
                  <a:pt x="8247" y="25158"/>
                </a:lnTo>
                <a:lnTo>
                  <a:pt x="8426" y="25337"/>
                </a:lnTo>
                <a:lnTo>
                  <a:pt x="8605" y="25457"/>
                </a:lnTo>
                <a:lnTo>
                  <a:pt x="8665" y="25457"/>
                </a:lnTo>
                <a:lnTo>
                  <a:pt x="8785" y="25277"/>
                </a:lnTo>
                <a:lnTo>
                  <a:pt x="8844" y="24680"/>
                </a:lnTo>
                <a:lnTo>
                  <a:pt x="8904" y="23843"/>
                </a:lnTo>
                <a:lnTo>
                  <a:pt x="8964" y="22827"/>
                </a:lnTo>
                <a:lnTo>
                  <a:pt x="8904" y="20796"/>
                </a:lnTo>
                <a:lnTo>
                  <a:pt x="8904" y="19660"/>
                </a:lnTo>
                <a:lnTo>
                  <a:pt x="10159" y="19660"/>
                </a:lnTo>
                <a:lnTo>
                  <a:pt x="11533" y="19601"/>
                </a:lnTo>
                <a:lnTo>
                  <a:pt x="12968" y="19362"/>
                </a:lnTo>
                <a:lnTo>
                  <a:pt x="14402" y="19063"/>
                </a:lnTo>
                <a:lnTo>
                  <a:pt x="15836" y="18585"/>
                </a:lnTo>
                <a:lnTo>
                  <a:pt x="16493" y="18346"/>
                </a:lnTo>
                <a:lnTo>
                  <a:pt x="17091" y="17987"/>
                </a:lnTo>
                <a:lnTo>
                  <a:pt x="17748" y="17688"/>
                </a:lnTo>
                <a:lnTo>
                  <a:pt x="18286" y="17330"/>
                </a:lnTo>
                <a:lnTo>
                  <a:pt x="18824" y="16912"/>
                </a:lnTo>
                <a:lnTo>
                  <a:pt x="19302" y="16434"/>
                </a:lnTo>
                <a:lnTo>
                  <a:pt x="19660" y="16015"/>
                </a:lnTo>
                <a:lnTo>
                  <a:pt x="20019" y="15597"/>
                </a:lnTo>
                <a:lnTo>
                  <a:pt x="20317" y="15059"/>
                </a:lnTo>
                <a:lnTo>
                  <a:pt x="20616" y="14581"/>
                </a:lnTo>
                <a:lnTo>
                  <a:pt x="20855" y="14043"/>
                </a:lnTo>
                <a:lnTo>
                  <a:pt x="21034" y="13506"/>
                </a:lnTo>
                <a:lnTo>
                  <a:pt x="21333" y="12370"/>
                </a:lnTo>
                <a:lnTo>
                  <a:pt x="21513" y="11354"/>
                </a:lnTo>
                <a:lnTo>
                  <a:pt x="21632" y="10697"/>
                </a:lnTo>
                <a:lnTo>
                  <a:pt x="21692" y="10040"/>
                </a:lnTo>
                <a:lnTo>
                  <a:pt x="21692" y="9323"/>
                </a:lnTo>
                <a:lnTo>
                  <a:pt x="21632" y="8665"/>
                </a:lnTo>
                <a:lnTo>
                  <a:pt x="21513" y="8128"/>
                </a:lnTo>
                <a:lnTo>
                  <a:pt x="21393" y="7889"/>
                </a:lnTo>
                <a:lnTo>
                  <a:pt x="21274" y="7709"/>
                </a:lnTo>
                <a:lnTo>
                  <a:pt x="21034" y="7530"/>
                </a:lnTo>
                <a:lnTo>
                  <a:pt x="20736" y="7411"/>
                </a:lnTo>
                <a:lnTo>
                  <a:pt x="19959" y="7411"/>
                </a:lnTo>
                <a:lnTo>
                  <a:pt x="19063" y="7530"/>
                </a:lnTo>
                <a:lnTo>
                  <a:pt x="18106" y="7769"/>
                </a:lnTo>
                <a:lnTo>
                  <a:pt x="17150" y="8068"/>
                </a:lnTo>
                <a:lnTo>
                  <a:pt x="16254" y="8426"/>
                </a:lnTo>
                <a:lnTo>
                  <a:pt x="14939" y="8964"/>
                </a:lnTo>
                <a:lnTo>
                  <a:pt x="14939" y="8008"/>
                </a:lnTo>
                <a:lnTo>
                  <a:pt x="14820" y="7052"/>
                </a:lnTo>
                <a:lnTo>
                  <a:pt x="14700" y="6096"/>
                </a:lnTo>
                <a:lnTo>
                  <a:pt x="14581" y="5140"/>
                </a:lnTo>
                <a:lnTo>
                  <a:pt x="14342" y="4184"/>
                </a:lnTo>
                <a:lnTo>
                  <a:pt x="14103" y="3287"/>
                </a:lnTo>
                <a:lnTo>
                  <a:pt x="13804" y="2391"/>
                </a:lnTo>
                <a:lnTo>
                  <a:pt x="13505" y="1495"/>
                </a:lnTo>
                <a:lnTo>
                  <a:pt x="13147" y="778"/>
                </a:lnTo>
                <a:lnTo>
                  <a:pt x="12968" y="479"/>
                </a:lnTo>
                <a:lnTo>
                  <a:pt x="12788" y="300"/>
                </a:lnTo>
                <a:lnTo>
                  <a:pt x="12609" y="120"/>
                </a:lnTo>
                <a:lnTo>
                  <a:pt x="12370" y="61"/>
                </a:lnTo>
                <a:lnTo>
                  <a:pt x="12191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7A7D99"/>
              </a:solidFill>
            </a:endParaRPr>
          </a:p>
        </p:txBody>
      </p:sp>
      <p:sp>
        <p:nvSpPr>
          <p:cNvPr id="44" name="Google Shape;44;p2"/>
          <p:cNvSpPr/>
          <p:nvPr/>
        </p:nvSpPr>
        <p:spPr>
          <a:xfrm rot="-2801891">
            <a:off x="8442848" y="198898"/>
            <a:ext cx="557134" cy="155486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7A7D99"/>
              </a:solidFill>
            </a:endParaRPr>
          </a:p>
        </p:txBody>
      </p:sp>
      <p:sp>
        <p:nvSpPr>
          <p:cNvPr id="45" name="Google Shape;45;p2"/>
          <p:cNvSpPr/>
          <p:nvPr/>
        </p:nvSpPr>
        <p:spPr>
          <a:xfrm>
            <a:off x="6400478" y="2182184"/>
            <a:ext cx="872604" cy="952077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7A7D99"/>
              </a:solidFill>
            </a:endParaRPr>
          </a:p>
        </p:txBody>
      </p:sp>
      <p:sp>
        <p:nvSpPr>
          <p:cNvPr id="46" name="Google Shape;46;p2"/>
          <p:cNvSpPr/>
          <p:nvPr/>
        </p:nvSpPr>
        <p:spPr>
          <a:xfrm rot="-3835551">
            <a:off x="5233438" y="3787662"/>
            <a:ext cx="777324" cy="804500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7A7D99"/>
              </a:solidFill>
            </a:endParaRPr>
          </a:p>
        </p:txBody>
      </p:sp>
      <p:sp>
        <p:nvSpPr>
          <p:cNvPr id="47" name="Google Shape;47;p2"/>
          <p:cNvSpPr/>
          <p:nvPr/>
        </p:nvSpPr>
        <p:spPr>
          <a:xfrm rot="788743">
            <a:off x="7507730" y="1267183"/>
            <a:ext cx="341357" cy="349472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48" name="Google Shape;48;p2"/>
          <p:cNvSpPr/>
          <p:nvPr/>
        </p:nvSpPr>
        <p:spPr>
          <a:xfrm rot="788424">
            <a:off x="7600966" y="1268367"/>
            <a:ext cx="222930" cy="240520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49" name="Google Shape;49;p2"/>
          <p:cNvSpPr/>
          <p:nvPr/>
        </p:nvSpPr>
        <p:spPr>
          <a:xfrm rot="-3998065">
            <a:off x="7407849" y="1015426"/>
            <a:ext cx="200726" cy="385003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50" name="Google Shape;50;p2"/>
          <p:cNvSpPr/>
          <p:nvPr/>
        </p:nvSpPr>
        <p:spPr>
          <a:xfrm rot="575490">
            <a:off x="8469081" y="3874407"/>
            <a:ext cx="345878" cy="608736"/>
          </a:xfrm>
          <a:custGeom>
            <a:avLst/>
            <a:gdLst/>
            <a:ahLst/>
            <a:cxnLst/>
            <a:rect l="l" t="t" r="r" b="b"/>
            <a:pathLst>
              <a:path w="14940" h="26294" extrusionOk="0">
                <a:moveTo>
                  <a:pt x="4483" y="14880"/>
                </a:moveTo>
                <a:lnTo>
                  <a:pt x="5140" y="14940"/>
                </a:lnTo>
                <a:lnTo>
                  <a:pt x="5498" y="14999"/>
                </a:lnTo>
                <a:lnTo>
                  <a:pt x="5797" y="15059"/>
                </a:lnTo>
                <a:lnTo>
                  <a:pt x="6454" y="15358"/>
                </a:lnTo>
                <a:lnTo>
                  <a:pt x="7052" y="15657"/>
                </a:lnTo>
                <a:lnTo>
                  <a:pt x="7650" y="15896"/>
                </a:lnTo>
                <a:lnTo>
                  <a:pt x="8128" y="16015"/>
                </a:lnTo>
                <a:lnTo>
                  <a:pt x="8665" y="16015"/>
                </a:lnTo>
                <a:lnTo>
                  <a:pt x="8785" y="15896"/>
                </a:lnTo>
                <a:lnTo>
                  <a:pt x="8964" y="15716"/>
                </a:lnTo>
                <a:lnTo>
                  <a:pt x="9084" y="15537"/>
                </a:lnTo>
                <a:lnTo>
                  <a:pt x="9263" y="15418"/>
                </a:lnTo>
                <a:lnTo>
                  <a:pt x="9861" y="15298"/>
                </a:lnTo>
                <a:lnTo>
                  <a:pt x="10458" y="15298"/>
                </a:lnTo>
                <a:lnTo>
                  <a:pt x="11115" y="15358"/>
                </a:lnTo>
                <a:lnTo>
                  <a:pt x="11773" y="15597"/>
                </a:lnTo>
                <a:lnTo>
                  <a:pt x="12370" y="15836"/>
                </a:lnTo>
                <a:lnTo>
                  <a:pt x="12908" y="16194"/>
                </a:lnTo>
                <a:lnTo>
                  <a:pt x="13326" y="16613"/>
                </a:lnTo>
                <a:lnTo>
                  <a:pt x="13685" y="17091"/>
                </a:lnTo>
                <a:lnTo>
                  <a:pt x="13924" y="17629"/>
                </a:lnTo>
                <a:lnTo>
                  <a:pt x="14043" y="18166"/>
                </a:lnTo>
                <a:lnTo>
                  <a:pt x="14103" y="18764"/>
                </a:lnTo>
                <a:lnTo>
                  <a:pt x="14043" y="19361"/>
                </a:lnTo>
                <a:lnTo>
                  <a:pt x="13924" y="19899"/>
                </a:lnTo>
                <a:lnTo>
                  <a:pt x="13745" y="20497"/>
                </a:lnTo>
                <a:lnTo>
                  <a:pt x="13506" y="21035"/>
                </a:lnTo>
                <a:lnTo>
                  <a:pt x="13267" y="21513"/>
                </a:lnTo>
                <a:lnTo>
                  <a:pt x="12968" y="22050"/>
                </a:lnTo>
                <a:lnTo>
                  <a:pt x="12609" y="22588"/>
                </a:lnTo>
                <a:lnTo>
                  <a:pt x="12251" y="23007"/>
                </a:lnTo>
                <a:lnTo>
                  <a:pt x="11832" y="23425"/>
                </a:lnTo>
                <a:lnTo>
                  <a:pt x="11414" y="23843"/>
                </a:lnTo>
                <a:lnTo>
                  <a:pt x="10936" y="24202"/>
                </a:lnTo>
                <a:lnTo>
                  <a:pt x="10458" y="24441"/>
                </a:lnTo>
                <a:lnTo>
                  <a:pt x="9920" y="24739"/>
                </a:lnTo>
                <a:lnTo>
                  <a:pt x="9383" y="24919"/>
                </a:lnTo>
                <a:lnTo>
                  <a:pt x="8845" y="25098"/>
                </a:lnTo>
                <a:lnTo>
                  <a:pt x="8307" y="25158"/>
                </a:lnTo>
                <a:lnTo>
                  <a:pt x="7709" y="25217"/>
                </a:lnTo>
                <a:lnTo>
                  <a:pt x="7112" y="25217"/>
                </a:lnTo>
                <a:lnTo>
                  <a:pt x="6574" y="25158"/>
                </a:lnTo>
                <a:lnTo>
                  <a:pt x="5976" y="25038"/>
                </a:lnTo>
                <a:lnTo>
                  <a:pt x="5379" y="24919"/>
                </a:lnTo>
                <a:lnTo>
                  <a:pt x="4781" y="24680"/>
                </a:lnTo>
                <a:lnTo>
                  <a:pt x="4244" y="24381"/>
                </a:lnTo>
                <a:lnTo>
                  <a:pt x="3706" y="24082"/>
                </a:lnTo>
                <a:lnTo>
                  <a:pt x="3168" y="23724"/>
                </a:lnTo>
                <a:lnTo>
                  <a:pt x="2750" y="23365"/>
                </a:lnTo>
                <a:lnTo>
                  <a:pt x="2272" y="22947"/>
                </a:lnTo>
                <a:lnTo>
                  <a:pt x="1913" y="22469"/>
                </a:lnTo>
                <a:lnTo>
                  <a:pt x="1555" y="21991"/>
                </a:lnTo>
                <a:lnTo>
                  <a:pt x="1256" y="21513"/>
                </a:lnTo>
                <a:lnTo>
                  <a:pt x="1017" y="20975"/>
                </a:lnTo>
                <a:lnTo>
                  <a:pt x="897" y="20377"/>
                </a:lnTo>
                <a:lnTo>
                  <a:pt x="778" y="19839"/>
                </a:lnTo>
                <a:lnTo>
                  <a:pt x="778" y="19242"/>
                </a:lnTo>
                <a:lnTo>
                  <a:pt x="778" y="18644"/>
                </a:lnTo>
                <a:lnTo>
                  <a:pt x="957" y="17987"/>
                </a:lnTo>
                <a:lnTo>
                  <a:pt x="1136" y="17390"/>
                </a:lnTo>
                <a:lnTo>
                  <a:pt x="1435" y="16792"/>
                </a:lnTo>
                <a:lnTo>
                  <a:pt x="1794" y="16314"/>
                </a:lnTo>
                <a:lnTo>
                  <a:pt x="2272" y="15836"/>
                </a:lnTo>
                <a:lnTo>
                  <a:pt x="2750" y="15477"/>
                </a:lnTo>
                <a:lnTo>
                  <a:pt x="3287" y="15179"/>
                </a:lnTo>
                <a:lnTo>
                  <a:pt x="3885" y="14999"/>
                </a:lnTo>
                <a:lnTo>
                  <a:pt x="4483" y="14880"/>
                </a:lnTo>
                <a:close/>
                <a:moveTo>
                  <a:pt x="12848" y="1"/>
                </a:moveTo>
                <a:lnTo>
                  <a:pt x="12789" y="61"/>
                </a:lnTo>
                <a:lnTo>
                  <a:pt x="12609" y="180"/>
                </a:lnTo>
                <a:lnTo>
                  <a:pt x="12370" y="479"/>
                </a:lnTo>
                <a:lnTo>
                  <a:pt x="12131" y="837"/>
                </a:lnTo>
                <a:lnTo>
                  <a:pt x="11534" y="1793"/>
                </a:lnTo>
                <a:lnTo>
                  <a:pt x="10936" y="2989"/>
                </a:lnTo>
                <a:lnTo>
                  <a:pt x="9801" y="5379"/>
                </a:lnTo>
                <a:lnTo>
                  <a:pt x="9203" y="6753"/>
                </a:lnTo>
                <a:lnTo>
                  <a:pt x="8546" y="8785"/>
                </a:lnTo>
                <a:lnTo>
                  <a:pt x="8307" y="9801"/>
                </a:lnTo>
                <a:lnTo>
                  <a:pt x="8008" y="10816"/>
                </a:lnTo>
                <a:lnTo>
                  <a:pt x="7829" y="11892"/>
                </a:lnTo>
                <a:lnTo>
                  <a:pt x="7709" y="12908"/>
                </a:lnTo>
                <a:lnTo>
                  <a:pt x="7590" y="13983"/>
                </a:lnTo>
                <a:lnTo>
                  <a:pt x="7650" y="15059"/>
                </a:lnTo>
                <a:lnTo>
                  <a:pt x="7650" y="15059"/>
                </a:lnTo>
                <a:lnTo>
                  <a:pt x="6933" y="14641"/>
                </a:lnTo>
                <a:lnTo>
                  <a:pt x="6215" y="14342"/>
                </a:lnTo>
                <a:lnTo>
                  <a:pt x="5498" y="14163"/>
                </a:lnTo>
                <a:lnTo>
                  <a:pt x="4841" y="14103"/>
                </a:lnTo>
                <a:lnTo>
                  <a:pt x="4124" y="14163"/>
                </a:lnTo>
                <a:lnTo>
                  <a:pt x="3526" y="14282"/>
                </a:lnTo>
                <a:lnTo>
                  <a:pt x="2869" y="14521"/>
                </a:lnTo>
                <a:lnTo>
                  <a:pt x="2331" y="14820"/>
                </a:lnTo>
                <a:lnTo>
                  <a:pt x="1794" y="15238"/>
                </a:lnTo>
                <a:lnTo>
                  <a:pt x="1316" y="15716"/>
                </a:lnTo>
                <a:lnTo>
                  <a:pt x="897" y="16254"/>
                </a:lnTo>
                <a:lnTo>
                  <a:pt x="539" y="16852"/>
                </a:lnTo>
                <a:lnTo>
                  <a:pt x="300" y="17509"/>
                </a:lnTo>
                <a:lnTo>
                  <a:pt x="61" y="18226"/>
                </a:lnTo>
                <a:lnTo>
                  <a:pt x="1" y="19003"/>
                </a:lnTo>
                <a:lnTo>
                  <a:pt x="1" y="19780"/>
                </a:lnTo>
                <a:lnTo>
                  <a:pt x="120" y="20557"/>
                </a:lnTo>
                <a:lnTo>
                  <a:pt x="300" y="21214"/>
                </a:lnTo>
                <a:lnTo>
                  <a:pt x="539" y="21931"/>
                </a:lnTo>
                <a:lnTo>
                  <a:pt x="897" y="22528"/>
                </a:lnTo>
                <a:lnTo>
                  <a:pt x="1256" y="23126"/>
                </a:lnTo>
                <a:lnTo>
                  <a:pt x="1734" y="23724"/>
                </a:lnTo>
                <a:lnTo>
                  <a:pt x="2272" y="24202"/>
                </a:lnTo>
                <a:lnTo>
                  <a:pt x="2809" y="24680"/>
                </a:lnTo>
                <a:lnTo>
                  <a:pt x="3407" y="25098"/>
                </a:lnTo>
                <a:lnTo>
                  <a:pt x="4064" y="25456"/>
                </a:lnTo>
                <a:lnTo>
                  <a:pt x="4722" y="25755"/>
                </a:lnTo>
                <a:lnTo>
                  <a:pt x="5439" y="25994"/>
                </a:lnTo>
                <a:lnTo>
                  <a:pt x="6156" y="26174"/>
                </a:lnTo>
                <a:lnTo>
                  <a:pt x="6873" y="26293"/>
                </a:lnTo>
                <a:lnTo>
                  <a:pt x="8307" y="26293"/>
                </a:lnTo>
                <a:lnTo>
                  <a:pt x="8964" y="26174"/>
                </a:lnTo>
                <a:lnTo>
                  <a:pt x="9622" y="25994"/>
                </a:lnTo>
                <a:lnTo>
                  <a:pt x="10279" y="25696"/>
                </a:lnTo>
                <a:lnTo>
                  <a:pt x="10876" y="25397"/>
                </a:lnTo>
                <a:lnTo>
                  <a:pt x="11474" y="24978"/>
                </a:lnTo>
                <a:lnTo>
                  <a:pt x="12012" y="24560"/>
                </a:lnTo>
                <a:lnTo>
                  <a:pt x="12550" y="24082"/>
                </a:lnTo>
                <a:lnTo>
                  <a:pt x="13028" y="23544"/>
                </a:lnTo>
                <a:lnTo>
                  <a:pt x="13446" y="23007"/>
                </a:lnTo>
                <a:lnTo>
                  <a:pt x="13864" y="22409"/>
                </a:lnTo>
                <a:lnTo>
                  <a:pt x="14163" y="21752"/>
                </a:lnTo>
                <a:lnTo>
                  <a:pt x="14462" y="21094"/>
                </a:lnTo>
                <a:lnTo>
                  <a:pt x="14641" y="20437"/>
                </a:lnTo>
                <a:lnTo>
                  <a:pt x="14820" y="19780"/>
                </a:lnTo>
                <a:lnTo>
                  <a:pt x="14940" y="19063"/>
                </a:lnTo>
                <a:lnTo>
                  <a:pt x="14940" y="18405"/>
                </a:lnTo>
                <a:lnTo>
                  <a:pt x="14880" y="17808"/>
                </a:lnTo>
                <a:lnTo>
                  <a:pt x="14760" y="17270"/>
                </a:lnTo>
                <a:lnTo>
                  <a:pt x="14521" y="16792"/>
                </a:lnTo>
                <a:lnTo>
                  <a:pt x="14282" y="16314"/>
                </a:lnTo>
                <a:lnTo>
                  <a:pt x="13924" y="15836"/>
                </a:lnTo>
                <a:lnTo>
                  <a:pt x="13506" y="15477"/>
                </a:lnTo>
                <a:lnTo>
                  <a:pt x="13087" y="15119"/>
                </a:lnTo>
                <a:lnTo>
                  <a:pt x="12609" y="14820"/>
                </a:lnTo>
                <a:lnTo>
                  <a:pt x="12131" y="14581"/>
                </a:lnTo>
                <a:lnTo>
                  <a:pt x="11593" y="14402"/>
                </a:lnTo>
                <a:lnTo>
                  <a:pt x="11056" y="14282"/>
                </a:lnTo>
                <a:lnTo>
                  <a:pt x="10518" y="14223"/>
                </a:lnTo>
                <a:lnTo>
                  <a:pt x="9980" y="14223"/>
                </a:lnTo>
                <a:lnTo>
                  <a:pt x="9442" y="14342"/>
                </a:lnTo>
                <a:lnTo>
                  <a:pt x="8904" y="14462"/>
                </a:lnTo>
                <a:lnTo>
                  <a:pt x="8367" y="14701"/>
                </a:lnTo>
                <a:lnTo>
                  <a:pt x="8367" y="14701"/>
                </a:lnTo>
                <a:lnTo>
                  <a:pt x="8606" y="12669"/>
                </a:lnTo>
                <a:lnTo>
                  <a:pt x="8904" y="10637"/>
                </a:lnTo>
                <a:lnTo>
                  <a:pt x="9084" y="9621"/>
                </a:lnTo>
                <a:lnTo>
                  <a:pt x="9323" y="8606"/>
                </a:lnTo>
                <a:lnTo>
                  <a:pt x="9562" y="7590"/>
                </a:lnTo>
                <a:lnTo>
                  <a:pt x="9861" y="6634"/>
                </a:lnTo>
                <a:lnTo>
                  <a:pt x="10458" y="5319"/>
                </a:lnTo>
                <a:lnTo>
                  <a:pt x="11534" y="3108"/>
                </a:lnTo>
                <a:lnTo>
                  <a:pt x="12968" y="61"/>
                </a:lnTo>
                <a:lnTo>
                  <a:pt x="12848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7A7D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221422"/>
      </p:ext>
    </p:extLst>
  </p:cSld>
  <p:clrMapOvr>
    <a:masterClrMapping/>
  </p:clrMapOvr>
  <p:transition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chemeClr val="lt2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/>
          <p:nvPr/>
        </p:nvSpPr>
        <p:spPr>
          <a:xfrm rot="2523318">
            <a:off x="218695" y="-460740"/>
            <a:ext cx="5327395" cy="5454036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53" name="Google Shape;53;p3"/>
          <p:cNvSpPr txBox="1">
            <a:spLocks noGrp="1"/>
          </p:cNvSpPr>
          <p:nvPr>
            <p:ph type="ctrTitle"/>
          </p:nvPr>
        </p:nvSpPr>
        <p:spPr>
          <a:xfrm>
            <a:off x="685800" y="1583350"/>
            <a:ext cx="44376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33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9pPr>
          </a:lstStyle>
          <a:p>
            <a:endParaRPr/>
          </a:p>
        </p:txBody>
      </p:sp>
      <p:sp>
        <p:nvSpPr>
          <p:cNvPr id="54" name="Google Shape;54;p3"/>
          <p:cNvSpPr txBox="1">
            <a:spLocks noGrp="1"/>
          </p:cNvSpPr>
          <p:nvPr>
            <p:ph type="subTitle" idx="1"/>
          </p:nvPr>
        </p:nvSpPr>
        <p:spPr>
          <a:xfrm>
            <a:off x="685800" y="2840051"/>
            <a:ext cx="44376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35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35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35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35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35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35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35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3"/>
          <p:cNvSpPr/>
          <p:nvPr/>
        </p:nvSpPr>
        <p:spPr>
          <a:xfrm rot="6668499">
            <a:off x="5404638" y="3660721"/>
            <a:ext cx="669176" cy="88372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56" name="Google Shape;56;p3"/>
          <p:cNvSpPr/>
          <p:nvPr/>
        </p:nvSpPr>
        <p:spPr>
          <a:xfrm rot="-3835491">
            <a:off x="5294360" y="3880779"/>
            <a:ext cx="350280" cy="5643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57" name="Google Shape;57;p3"/>
          <p:cNvSpPr/>
          <p:nvPr/>
        </p:nvSpPr>
        <p:spPr>
          <a:xfrm rot="-6648350">
            <a:off x="8567002" y="503425"/>
            <a:ext cx="692123" cy="101030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58" name="Google Shape;58;p3"/>
          <p:cNvSpPr/>
          <p:nvPr/>
        </p:nvSpPr>
        <p:spPr>
          <a:xfrm rot="-2488733">
            <a:off x="8249054" y="3830167"/>
            <a:ext cx="993792" cy="738164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59" name="Google Shape;59;p3"/>
          <p:cNvSpPr/>
          <p:nvPr/>
        </p:nvSpPr>
        <p:spPr>
          <a:xfrm rot="-10736906">
            <a:off x="8409588" y="2375712"/>
            <a:ext cx="825227" cy="747788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60" name="Google Shape;60;p3"/>
          <p:cNvSpPr/>
          <p:nvPr/>
        </p:nvSpPr>
        <p:spPr>
          <a:xfrm rot="-9528265">
            <a:off x="8474420" y="2733035"/>
            <a:ext cx="419693" cy="42504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61" name="Google Shape;61;p3"/>
          <p:cNvSpPr/>
          <p:nvPr/>
        </p:nvSpPr>
        <p:spPr>
          <a:xfrm rot="10491037">
            <a:off x="6391018" y="2371567"/>
            <a:ext cx="971233" cy="1011962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62" name="Google Shape;62;p3"/>
          <p:cNvSpPr/>
          <p:nvPr/>
        </p:nvSpPr>
        <p:spPr>
          <a:xfrm rot="-7367623">
            <a:off x="6919741" y="2960988"/>
            <a:ext cx="410516" cy="74715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63" name="Google Shape;63;p3"/>
          <p:cNvSpPr/>
          <p:nvPr/>
        </p:nvSpPr>
        <p:spPr>
          <a:xfrm rot="-10076712">
            <a:off x="8276018" y="2450652"/>
            <a:ext cx="930331" cy="696680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64" name="Google Shape;64;p3"/>
          <p:cNvSpPr/>
          <p:nvPr/>
        </p:nvSpPr>
        <p:spPr>
          <a:xfrm rot="1200934">
            <a:off x="6601794" y="2246758"/>
            <a:ext cx="943967" cy="1038014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65" name="Google Shape;65;p3"/>
          <p:cNvSpPr/>
          <p:nvPr/>
        </p:nvSpPr>
        <p:spPr>
          <a:xfrm rot="-2801891">
            <a:off x="8442848" y="198898"/>
            <a:ext cx="557134" cy="155486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7A7D99"/>
              </a:solidFill>
            </a:endParaRPr>
          </a:p>
        </p:txBody>
      </p:sp>
      <p:sp>
        <p:nvSpPr>
          <p:cNvPr id="66" name="Google Shape;66;p3"/>
          <p:cNvSpPr/>
          <p:nvPr/>
        </p:nvSpPr>
        <p:spPr>
          <a:xfrm>
            <a:off x="8284491" y="3575008"/>
            <a:ext cx="872604" cy="952077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7A7D99"/>
              </a:solidFill>
            </a:endParaRPr>
          </a:p>
        </p:txBody>
      </p:sp>
      <p:sp>
        <p:nvSpPr>
          <p:cNvPr id="67" name="Google Shape;67;p3"/>
          <p:cNvSpPr/>
          <p:nvPr/>
        </p:nvSpPr>
        <p:spPr>
          <a:xfrm rot="-3835551">
            <a:off x="5233438" y="3787662"/>
            <a:ext cx="777324" cy="804500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7A7D99"/>
              </a:solidFill>
            </a:endParaRPr>
          </a:p>
        </p:txBody>
      </p:sp>
      <p:sp>
        <p:nvSpPr>
          <p:cNvPr id="68" name="Google Shape;68;p3"/>
          <p:cNvSpPr/>
          <p:nvPr/>
        </p:nvSpPr>
        <p:spPr>
          <a:xfrm>
            <a:off x="6582645" y="4211270"/>
            <a:ext cx="971249" cy="983625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69" name="Google Shape;69;p3"/>
          <p:cNvSpPr/>
          <p:nvPr/>
        </p:nvSpPr>
        <p:spPr>
          <a:xfrm>
            <a:off x="6713131" y="4490585"/>
            <a:ext cx="419672" cy="42501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70" name="Google Shape;70;p3"/>
          <p:cNvSpPr/>
          <p:nvPr/>
        </p:nvSpPr>
        <p:spPr>
          <a:xfrm>
            <a:off x="6414486" y="4183251"/>
            <a:ext cx="1016948" cy="103966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71" name="Google Shape;71;p3"/>
          <p:cNvSpPr/>
          <p:nvPr/>
        </p:nvSpPr>
        <p:spPr>
          <a:xfrm>
            <a:off x="7377099" y="1171526"/>
            <a:ext cx="467067" cy="47817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72" name="Google Shape;72;p3"/>
          <p:cNvSpPr/>
          <p:nvPr/>
        </p:nvSpPr>
        <p:spPr>
          <a:xfrm>
            <a:off x="7237913" y="1224742"/>
            <a:ext cx="556340" cy="424970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73" name="Google Shape;73;p3"/>
          <p:cNvSpPr/>
          <p:nvPr/>
        </p:nvSpPr>
        <p:spPr>
          <a:xfrm rot="-7924870">
            <a:off x="7282380" y="-245920"/>
            <a:ext cx="630918" cy="83319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74" name="Google Shape;74;p3"/>
          <p:cNvSpPr/>
          <p:nvPr/>
        </p:nvSpPr>
        <p:spPr>
          <a:xfrm rot="-1232320">
            <a:off x="7745360" y="-262467"/>
            <a:ext cx="341366" cy="349481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75" name="Google Shape;75;p3"/>
          <p:cNvSpPr/>
          <p:nvPr/>
        </p:nvSpPr>
        <p:spPr>
          <a:xfrm rot="-1232584">
            <a:off x="7793456" y="-97134"/>
            <a:ext cx="267636" cy="288754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76" name="Google Shape;76;p3"/>
          <p:cNvSpPr/>
          <p:nvPr/>
        </p:nvSpPr>
        <p:spPr>
          <a:xfrm rot="-2062504">
            <a:off x="7336649" y="-342000"/>
            <a:ext cx="348730" cy="89372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77" name="Google Shape;77;p3"/>
          <p:cNvSpPr/>
          <p:nvPr/>
        </p:nvSpPr>
        <p:spPr>
          <a:xfrm>
            <a:off x="5668109" y="395337"/>
            <a:ext cx="1131662" cy="10254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78" name="Google Shape;78;p3"/>
          <p:cNvSpPr/>
          <p:nvPr/>
        </p:nvSpPr>
        <p:spPr>
          <a:xfrm>
            <a:off x="6267194" y="1081022"/>
            <a:ext cx="419672" cy="42501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79" name="Google Shape;79;p3"/>
          <p:cNvSpPr/>
          <p:nvPr/>
        </p:nvSpPr>
        <p:spPr>
          <a:xfrm rot="1319022">
            <a:off x="5820795" y="423108"/>
            <a:ext cx="747678" cy="117096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177756"/>
      </p:ext>
    </p:extLst>
  </p:cSld>
  <p:clrMapOvr>
    <a:masterClrMapping/>
  </p:clrMapOvr>
  <p:transition>
    <p:fade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4"/>
          <p:cNvSpPr/>
          <p:nvPr/>
        </p:nvSpPr>
        <p:spPr>
          <a:xfrm rot="-497398">
            <a:off x="4288489" y="588388"/>
            <a:ext cx="569648" cy="58318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82" name="Google Shape;82;p4"/>
          <p:cNvSpPr txBox="1">
            <a:spLocks noGrp="1"/>
          </p:cNvSpPr>
          <p:nvPr>
            <p:ph type="body" idx="1"/>
          </p:nvPr>
        </p:nvSpPr>
        <p:spPr>
          <a:xfrm>
            <a:off x="2087675" y="1247400"/>
            <a:ext cx="4968600" cy="30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lvl="0" indent="-323850" algn="ctr" rtl="0">
              <a:spcBef>
                <a:spcPts val="450"/>
              </a:spcBef>
              <a:spcAft>
                <a:spcPts val="0"/>
              </a:spcAft>
              <a:buSzPts val="3200"/>
              <a:buFont typeface="Shadows Into Light Two"/>
              <a:buChar char="༝"/>
              <a:defRPr sz="2400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1pPr>
            <a:lvl2pPr marL="685800" lvl="1" indent="-323850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○"/>
              <a:defRPr sz="2400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2pPr>
            <a:lvl3pPr marL="1028700" lvl="2" indent="-323850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■"/>
              <a:defRPr sz="2400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3pPr>
            <a:lvl4pPr marL="1371600" lvl="3" indent="-323850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●"/>
              <a:defRPr sz="2400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4pPr>
            <a:lvl5pPr marL="1714500" lvl="4" indent="-323850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○"/>
              <a:defRPr sz="2400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5pPr>
            <a:lvl6pPr marL="2057400" lvl="5" indent="-323850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■"/>
              <a:defRPr sz="2400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6pPr>
            <a:lvl7pPr marL="2400300" lvl="6" indent="-323850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●"/>
              <a:defRPr sz="2400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7pPr>
            <a:lvl8pPr marL="2743200" lvl="7" indent="-323850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○"/>
              <a:defRPr sz="2400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8pPr>
            <a:lvl9pPr marL="3086100" lvl="8" indent="-323850" algn="ctr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■"/>
              <a:defRPr sz="2400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9pPr>
          </a:lstStyle>
          <a:p>
            <a:endParaRPr/>
          </a:p>
        </p:txBody>
      </p:sp>
      <p:sp>
        <p:nvSpPr>
          <p:cNvPr id="83" name="Google Shape;83;p4"/>
          <p:cNvSpPr txBox="1"/>
          <p:nvPr/>
        </p:nvSpPr>
        <p:spPr>
          <a:xfrm>
            <a:off x="3593400" y="324175"/>
            <a:ext cx="1957200" cy="6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algn="ctr"/>
            <a:r>
              <a:rPr lang="en-GB" sz="7200">
                <a:solidFill>
                  <a:srgbClr val="65677F"/>
                </a:solidFill>
                <a:latin typeface="Chivo"/>
                <a:ea typeface="Chivo"/>
                <a:cs typeface="Chivo"/>
                <a:sym typeface="Chivo"/>
              </a:rPr>
              <a:t>“</a:t>
            </a:r>
            <a:endParaRPr sz="7200">
              <a:solidFill>
                <a:srgbClr val="65677F"/>
              </a:solidFill>
              <a:latin typeface="Chivo"/>
              <a:ea typeface="Chivo"/>
              <a:cs typeface="Chivo"/>
              <a:sym typeface="Chivo"/>
            </a:endParaRPr>
          </a:p>
        </p:txBody>
      </p:sp>
      <p:sp>
        <p:nvSpPr>
          <p:cNvPr id="84" name="Google Shape;84;p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srgbClr val="65677F"/>
                </a:solidFill>
              </a:rPr>
              <a:pPr/>
              <a:t>‹#›</a:t>
            </a:fld>
            <a:endParaRPr lang="en-GB">
              <a:solidFill>
                <a:srgbClr val="65677F"/>
              </a:solidFill>
            </a:endParaRPr>
          </a:p>
        </p:txBody>
      </p:sp>
      <p:sp>
        <p:nvSpPr>
          <p:cNvPr id="85" name="Google Shape;85;p4"/>
          <p:cNvSpPr/>
          <p:nvPr/>
        </p:nvSpPr>
        <p:spPr>
          <a:xfrm rot="-6974255">
            <a:off x="8159321" y="3677273"/>
            <a:ext cx="160191" cy="37470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86" name="Google Shape;86;p4"/>
          <p:cNvSpPr/>
          <p:nvPr/>
        </p:nvSpPr>
        <p:spPr>
          <a:xfrm>
            <a:off x="2579855" y="-136211"/>
            <a:ext cx="781013" cy="790965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87" name="Google Shape;87;p4"/>
          <p:cNvSpPr/>
          <p:nvPr/>
        </p:nvSpPr>
        <p:spPr>
          <a:xfrm>
            <a:off x="2684780" y="88390"/>
            <a:ext cx="337444" cy="341744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88" name="Google Shape;88;p4"/>
          <p:cNvSpPr/>
          <p:nvPr/>
        </p:nvSpPr>
        <p:spPr>
          <a:xfrm rot="4358823">
            <a:off x="3988043" y="4825880"/>
            <a:ext cx="281663" cy="507115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89" name="Google Shape;89;p4"/>
          <p:cNvSpPr/>
          <p:nvPr/>
        </p:nvSpPr>
        <p:spPr>
          <a:xfrm rot="1151692">
            <a:off x="8434472" y="4226869"/>
            <a:ext cx="357870" cy="36229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90" name="Google Shape;90;p4"/>
          <p:cNvSpPr/>
          <p:nvPr/>
        </p:nvSpPr>
        <p:spPr>
          <a:xfrm rot="-10153158">
            <a:off x="4729339" y="4449252"/>
            <a:ext cx="717468" cy="53297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91" name="Google Shape;91;p4"/>
          <p:cNvSpPr/>
          <p:nvPr/>
        </p:nvSpPr>
        <p:spPr>
          <a:xfrm rot="943073">
            <a:off x="4813520" y="4340917"/>
            <a:ext cx="375504" cy="340343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92" name="Google Shape;92;p4"/>
          <p:cNvSpPr/>
          <p:nvPr/>
        </p:nvSpPr>
        <p:spPr>
          <a:xfrm rot="-6648331">
            <a:off x="8656706" y="1085290"/>
            <a:ext cx="556540" cy="81238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93" name="Google Shape;93;p4"/>
          <p:cNvSpPr/>
          <p:nvPr/>
        </p:nvSpPr>
        <p:spPr>
          <a:xfrm rot="2711984">
            <a:off x="4984597" y="-208356"/>
            <a:ext cx="599322" cy="791364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94" name="Google Shape;94;p4"/>
          <p:cNvSpPr/>
          <p:nvPr/>
        </p:nvSpPr>
        <p:spPr>
          <a:xfrm>
            <a:off x="6790085" y="4541690"/>
            <a:ext cx="781013" cy="790965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95" name="Google Shape;95;p4"/>
          <p:cNvSpPr/>
          <p:nvPr/>
        </p:nvSpPr>
        <p:spPr>
          <a:xfrm rot="-5990705">
            <a:off x="8354716" y="2505554"/>
            <a:ext cx="497654" cy="801696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96" name="Google Shape;96;p4"/>
          <p:cNvSpPr/>
          <p:nvPr/>
        </p:nvSpPr>
        <p:spPr>
          <a:xfrm rot="-4782675">
            <a:off x="8301253" y="2599403"/>
            <a:ext cx="253092" cy="455673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97" name="Google Shape;97;p4"/>
          <p:cNvSpPr/>
          <p:nvPr/>
        </p:nvSpPr>
        <p:spPr>
          <a:xfrm>
            <a:off x="1059765" y="251070"/>
            <a:ext cx="375578" cy="384506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98" name="Google Shape;98;p4"/>
          <p:cNvSpPr/>
          <p:nvPr/>
        </p:nvSpPr>
        <p:spPr>
          <a:xfrm>
            <a:off x="7054212" y="316390"/>
            <a:ext cx="780996" cy="813747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99" name="Google Shape;99;p4"/>
          <p:cNvSpPr/>
          <p:nvPr/>
        </p:nvSpPr>
        <p:spPr>
          <a:xfrm rot="3741390">
            <a:off x="7113715" y="38916"/>
            <a:ext cx="330109" cy="600811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100" name="Google Shape;100;p4"/>
          <p:cNvSpPr/>
          <p:nvPr/>
        </p:nvSpPr>
        <p:spPr>
          <a:xfrm>
            <a:off x="-174209" y="985455"/>
            <a:ext cx="910004" cy="82460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101" name="Google Shape;101;p4"/>
          <p:cNvSpPr/>
          <p:nvPr/>
        </p:nvSpPr>
        <p:spPr>
          <a:xfrm>
            <a:off x="307523" y="1536823"/>
            <a:ext cx="337444" cy="341744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102" name="Google Shape;102;p4"/>
          <p:cNvSpPr/>
          <p:nvPr/>
        </p:nvSpPr>
        <p:spPr>
          <a:xfrm rot="10592571">
            <a:off x="1931803" y="4671975"/>
            <a:ext cx="876846" cy="651353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103" name="Google Shape;103;p4"/>
          <p:cNvSpPr/>
          <p:nvPr/>
        </p:nvSpPr>
        <p:spPr>
          <a:xfrm rot="-7924689">
            <a:off x="212304" y="2643768"/>
            <a:ext cx="507311" cy="67001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104" name="Google Shape;104;p4"/>
          <p:cNvSpPr/>
          <p:nvPr/>
        </p:nvSpPr>
        <p:spPr>
          <a:xfrm rot="-1232342">
            <a:off x="584558" y="2630488"/>
            <a:ext cx="274505" cy="28103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105" name="Google Shape;105;p4"/>
          <p:cNvSpPr/>
          <p:nvPr/>
        </p:nvSpPr>
        <p:spPr>
          <a:xfrm rot="5968943">
            <a:off x="462908" y="3864502"/>
            <a:ext cx="497603" cy="895913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106" name="Google Shape;106;p4"/>
          <p:cNvSpPr/>
          <p:nvPr/>
        </p:nvSpPr>
        <p:spPr>
          <a:xfrm rot="1319053">
            <a:off x="-51439" y="1007788"/>
            <a:ext cx="601219" cy="941593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107" name="Google Shape;107;p4"/>
          <p:cNvSpPr/>
          <p:nvPr/>
        </p:nvSpPr>
        <p:spPr>
          <a:xfrm>
            <a:off x="2444637" y="-158740"/>
            <a:ext cx="817717" cy="835985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108" name="Google Shape;108;p4"/>
          <p:cNvSpPr/>
          <p:nvPr/>
        </p:nvSpPr>
        <p:spPr>
          <a:xfrm rot="-5330471">
            <a:off x="8271709" y="2476413"/>
            <a:ext cx="561101" cy="746988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109" name="Google Shape;109;p4"/>
          <p:cNvSpPr/>
          <p:nvPr/>
        </p:nvSpPr>
        <p:spPr>
          <a:xfrm rot="-9290112">
            <a:off x="6899264" y="381263"/>
            <a:ext cx="759011" cy="834631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110" name="Google Shape;110;p4"/>
          <p:cNvSpPr/>
          <p:nvPr/>
        </p:nvSpPr>
        <p:spPr>
          <a:xfrm rot="831478">
            <a:off x="1743248" y="4434137"/>
            <a:ext cx="957279" cy="859458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111" name="Google Shape;111;p4"/>
          <p:cNvSpPr/>
          <p:nvPr/>
        </p:nvSpPr>
        <p:spPr>
          <a:xfrm rot="-1232764">
            <a:off x="623234" y="2763433"/>
            <a:ext cx="215203" cy="232183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112" name="Google Shape;112;p4"/>
          <p:cNvSpPr/>
          <p:nvPr/>
        </p:nvSpPr>
        <p:spPr>
          <a:xfrm rot="-2062359">
            <a:off x="255902" y="2566548"/>
            <a:ext cx="280423" cy="718672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113" name="Google Shape;113;p4"/>
          <p:cNvSpPr/>
          <p:nvPr/>
        </p:nvSpPr>
        <p:spPr>
          <a:xfrm>
            <a:off x="947847" y="293862"/>
            <a:ext cx="447347" cy="341714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114" name="Google Shape;114;p4"/>
          <p:cNvSpPr/>
          <p:nvPr/>
        </p:nvSpPr>
        <p:spPr>
          <a:xfrm rot="-7406442">
            <a:off x="464523" y="3905281"/>
            <a:ext cx="367799" cy="1005141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115" name="Google Shape;115;p4"/>
          <p:cNvSpPr/>
          <p:nvPr/>
        </p:nvSpPr>
        <p:spPr>
          <a:xfrm>
            <a:off x="6664728" y="4642200"/>
            <a:ext cx="766865" cy="689932"/>
          </a:xfrm>
          <a:custGeom>
            <a:avLst/>
            <a:gdLst/>
            <a:ahLst/>
            <a:cxnLst/>
            <a:rect l="l" t="t" r="r" b="b"/>
            <a:pathLst>
              <a:path w="35137" h="31612" extrusionOk="0">
                <a:moveTo>
                  <a:pt x="18405" y="3287"/>
                </a:moveTo>
                <a:lnTo>
                  <a:pt x="18166" y="3347"/>
                </a:lnTo>
                <a:lnTo>
                  <a:pt x="18166" y="3407"/>
                </a:lnTo>
                <a:lnTo>
                  <a:pt x="18106" y="3466"/>
                </a:lnTo>
                <a:lnTo>
                  <a:pt x="18225" y="3646"/>
                </a:lnTo>
                <a:lnTo>
                  <a:pt x="18464" y="3944"/>
                </a:lnTo>
                <a:lnTo>
                  <a:pt x="18942" y="4183"/>
                </a:lnTo>
                <a:lnTo>
                  <a:pt x="19241" y="4423"/>
                </a:lnTo>
                <a:lnTo>
                  <a:pt x="19660" y="4781"/>
                </a:lnTo>
                <a:lnTo>
                  <a:pt x="19899" y="4901"/>
                </a:lnTo>
                <a:lnTo>
                  <a:pt x="20138" y="5020"/>
                </a:lnTo>
                <a:lnTo>
                  <a:pt x="20317" y="5020"/>
                </a:lnTo>
                <a:lnTo>
                  <a:pt x="20496" y="4960"/>
                </a:lnTo>
                <a:lnTo>
                  <a:pt x="20556" y="4781"/>
                </a:lnTo>
                <a:lnTo>
                  <a:pt x="20556" y="4542"/>
                </a:lnTo>
                <a:lnTo>
                  <a:pt x="20436" y="4363"/>
                </a:lnTo>
                <a:lnTo>
                  <a:pt x="20257" y="4183"/>
                </a:lnTo>
                <a:lnTo>
                  <a:pt x="19839" y="3825"/>
                </a:lnTo>
                <a:lnTo>
                  <a:pt x="19540" y="3646"/>
                </a:lnTo>
                <a:lnTo>
                  <a:pt x="19062" y="3407"/>
                </a:lnTo>
                <a:lnTo>
                  <a:pt x="18703" y="3347"/>
                </a:lnTo>
                <a:lnTo>
                  <a:pt x="18405" y="3287"/>
                </a:lnTo>
                <a:close/>
                <a:moveTo>
                  <a:pt x="28384" y="5677"/>
                </a:moveTo>
                <a:lnTo>
                  <a:pt x="27009" y="5737"/>
                </a:lnTo>
                <a:lnTo>
                  <a:pt x="26053" y="5857"/>
                </a:lnTo>
                <a:lnTo>
                  <a:pt x="25575" y="5916"/>
                </a:lnTo>
                <a:lnTo>
                  <a:pt x="25277" y="5916"/>
                </a:lnTo>
                <a:lnTo>
                  <a:pt x="26053" y="6155"/>
                </a:lnTo>
                <a:lnTo>
                  <a:pt x="26770" y="6275"/>
                </a:lnTo>
                <a:lnTo>
                  <a:pt x="27547" y="6335"/>
                </a:lnTo>
                <a:lnTo>
                  <a:pt x="29041" y="6335"/>
                </a:lnTo>
                <a:lnTo>
                  <a:pt x="29400" y="6275"/>
                </a:lnTo>
                <a:lnTo>
                  <a:pt x="29579" y="6275"/>
                </a:lnTo>
                <a:lnTo>
                  <a:pt x="29639" y="6215"/>
                </a:lnTo>
                <a:lnTo>
                  <a:pt x="29758" y="6096"/>
                </a:lnTo>
                <a:lnTo>
                  <a:pt x="29878" y="5916"/>
                </a:lnTo>
                <a:lnTo>
                  <a:pt x="29878" y="5857"/>
                </a:lnTo>
                <a:lnTo>
                  <a:pt x="29878" y="5797"/>
                </a:lnTo>
                <a:lnTo>
                  <a:pt x="29818" y="5737"/>
                </a:lnTo>
                <a:lnTo>
                  <a:pt x="29698" y="5737"/>
                </a:lnTo>
                <a:lnTo>
                  <a:pt x="28384" y="5677"/>
                </a:lnTo>
                <a:close/>
                <a:moveTo>
                  <a:pt x="21512" y="4781"/>
                </a:moveTo>
                <a:lnTo>
                  <a:pt x="21213" y="4841"/>
                </a:lnTo>
                <a:lnTo>
                  <a:pt x="20914" y="4960"/>
                </a:lnTo>
                <a:lnTo>
                  <a:pt x="20675" y="5080"/>
                </a:lnTo>
                <a:lnTo>
                  <a:pt x="20496" y="5379"/>
                </a:lnTo>
                <a:lnTo>
                  <a:pt x="20377" y="5558"/>
                </a:lnTo>
                <a:lnTo>
                  <a:pt x="20436" y="5737"/>
                </a:lnTo>
                <a:lnTo>
                  <a:pt x="20556" y="5857"/>
                </a:lnTo>
                <a:lnTo>
                  <a:pt x="20914" y="6036"/>
                </a:lnTo>
                <a:lnTo>
                  <a:pt x="21333" y="6275"/>
                </a:lnTo>
                <a:lnTo>
                  <a:pt x="21631" y="6454"/>
                </a:lnTo>
                <a:lnTo>
                  <a:pt x="21870" y="6753"/>
                </a:lnTo>
                <a:lnTo>
                  <a:pt x="22109" y="6992"/>
                </a:lnTo>
                <a:lnTo>
                  <a:pt x="22408" y="7171"/>
                </a:lnTo>
                <a:lnTo>
                  <a:pt x="22647" y="7291"/>
                </a:lnTo>
                <a:lnTo>
                  <a:pt x="22946" y="7291"/>
                </a:lnTo>
                <a:lnTo>
                  <a:pt x="23305" y="7171"/>
                </a:lnTo>
                <a:lnTo>
                  <a:pt x="23663" y="6872"/>
                </a:lnTo>
                <a:lnTo>
                  <a:pt x="23842" y="6574"/>
                </a:lnTo>
                <a:lnTo>
                  <a:pt x="23962" y="6275"/>
                </a:lnTo>
                <a:lnTo>
                  <a:pt x="24022" y="5976"/>
                </a:lnTo>
                <a:lnTo>
                  <a:pt x="24022" y="5677"/>
                </a:lnTo>
                <a:lnTo>
                  <a:pt x="23902" y="5379"/>
                </a:lnTo>
                <a:lnTo>
                  <a:pt x="23663" y="5199"/>
                </a:lnTo>
                <a:lnTo>
                  <a:pt x="23424" y="5020"/>
                </a:lnTo>
                <a:lnTo>
                  <a:pt x="23066" y="4901"/>
                </a:lnTo>
                <a:lnTo>
                  <a:pt x="22528" y="4841"/>
                </a:lnTo>
                <a:lnTo>
                  <a:pt x="21870" y="4781"/>
                </a:lnTo>
                <a:close/>
                <a:moveTo>
                  <a:pt x="6573" y="7888"/>
                </a:moveTo>
                <a:lnTo>
                  <a:pt x="6334" y="7948"/>
                </a:lnTo>
                <a:lnTo>
                  <a:pt x="6215" y="8068"/>
                </a:lnTo>
                <a:lnTo>
                  <a:pt x="6095" y="8187"/>
                </a:lnTo>
                <a:lnTo>
                  <a:pt x="6035" y="8366"/>
                </a:lnTo>
                <a:lnTo>
                  <a:pt x="6035" y="8546"/>
                </a:lnTo>
                <a:lnTo>
                  <a:pt x="6095" y="8665"/>
                </a:lnTo>
                <a:lnTo>
                  <a:pt x="6215" y="8785"/>
                </a:lnTo>
                <a:lnTo>
                  <a:pt x="6334" y="8844"/>
                </a:lnTo>
                <a:lnTo>
                  <a:pt x="6573" y="8785"/>
                </a:lnTo>
                <a:lnTo>
                  <a:pt x="6693" y="8665"/>
                </a:lnTo>
                <a:lnTo>
                  <a:pt x="6812" y="8546"/>
                </a:lnTo>
                <a:lnTo>
                  <a:pt x="6872" y="8366"/>
                </a:lnTo>
                <a:lnTo>
                  <a:pt x="6872" y="8187"/>
                </a:lnTo>
                <a:lnTo>
                  <a:pt x="6812" y="8068"/>
                </a:lnTo>
                <a:lnTo>
                  <a:pt x="6693" y="7948"/>
                </a:lnTo>
                <a:lnTo>
                  <a:pt x="6573" y="7888"/>
                </a:lnTo>
                <a:close/>
                <a:moveTo>
                  <a:pt x="20974" y="6753"/>
                </a:moveTo>
                <a:lnTo>
                  <a:pt x="20436" y="6992"/>
                </a:lnTo>
                <a:lnTo>
                  <a:pt x="19600" y="7470"/>
                </a:lnTo>
                <a:lnTo>
                  <a:pt x="18584" y="8068"/>
                </a:lnTo>
                <a:lnTo>
                  <a:pt x="17508" y="8785"/>
                </a:lnTo>
                <a:lnTo>
                  <a:pt x="16552" y="9561"/>
                </a:lnTo>
                <a:lnTo>
                  <a:pt x="16134" y="9980"/>
                </a:lnTo>
                <a:lnTo>
                  <a:pt x="15835" y="10338"/>
                </a:lnTo>
                <a:lnTo>
                  <a:pt x="15596" y="10697"/>
                </a:lnTo>
                <a:lnTo>
                  <a:pt x="15477" y="10996"/>
                </a:lnTo>
                <a:lnTo>
                  <a:pt x="15477" y="11294"/>
                </a:lnTo>
                <a:lnTo>
                  <a:pt x="15536" y="11414"/>
                </a:lnTo>
                <a:lnTo>
                  <a:pt x="15596" y="11533"/>
                </a:lnTo>
                <a:lnTo>
                  <a:pt x="15716" y="11474"/>
                </a:lnTo>
                <a:lnTo>
                  <a:pt x="15895" y="11354"/>
                </a:lnTo>
                <a:lnTo>
                  <a:pt x="16492" y="10876"/>
                </a:lnTo>
                <a:lnTo>
                  <a:pt x="18285" y="9263"/>
                </a:lnTo>
                <a:lnTo>
                  <a:pt x="20018" y="7590"/>
                </a:lnTo>
                <a:lnTo>
                  <a:pt x="20675" y="6992"/>
                </a:lnTo>
                <a:lnTo>
                  <a:pt x="20974" y="6753"/>
                </a:lnTo>
                <a:close/>
                <a:moveTo>
                  <a:pt x="6513" y="10816"/>
                </a:moveTo>
                <a:lnTo>
                  <a:pt x="6334" y="10876"/>
                </a:lnTo>
                <a:lnTo>
                  <a:pt x="6155" y="10996"/>
                </a:lnTo>
                <a:lnTo>
                  <a:pt x="6095" y="11175"/>
                </a:lnTo>
                <a:lnTo>
                  <a:pt x="6095" y="11354"/>
                </a:lnTo>
                <a:lnTo>
                  <a:pt x="6155" y="11533"/>
                </a:lnTo>
                <a:lnTo>
                  <a:pt x="6274" y="11653"/>
                </a:lnTo>
                <a:lnTo>
                  <a:pt x="6633" y="11653"/>
                </a:lnTo>
                <a:lnTo>
                  <a:pt x="6812" y="11533"/>
                </a:lnTo>
                <a:lnTo>
                  <a:pt x="6932" y="11414"/>
                </a:lnTo>
                <a:lnTo>
                  <a:pt x="6991" y="11294"/>
                </a:lnTo>
                <a:lnTo>
                  <a:pt x="7051" y="11115"/>
                </a:lnTo>
                <a:lnTo>
                  <a:pt x="6991" y="10996"/>
                </a:lnTo>
                <a:lnTo>
                  <a:pt x="6932" y="10876"/>
                </a:lnTo>
                <a:lnTo>
                  <a:pt x="6752" y="10816"/>
                </a:lnTo>
                <a:close/>
                <a:moveTo>
                  <a:pt x="22588" y="8127"/>
                </a:moveTo>
                <a:lnTo>
                  <a:pt x="22588" y="8904"/>
                </a:lnTo>
                <a:lnTo>
                  <a:pt x="22588" y="10398"/>
                </a:lnTo>
                <a:lnTo>
                  <a:pt x="22647" y="11175"/>
                </a:lnTo>
                <a:lnTo>
                  <a:pt x="22767" y="11832"/>
                </a:lnTo>
                <a:lnTo>
                  <a:pt x="22886" y="12071"/>
                </a:lnTo>
                <a:lnTo>
                  <a:pt x="23006" y="12250"/>
                </a:lnTo>
                <a:lnTo>
                  <a:pt x="23125" y="12370"/>
                </a:lnTo>
                <a:lnTo>
                  <a:pt x="23305" y="12370"/>
                </a:lnTo>
                <a:lnTo>
                  <a:pt x="23484" y="12250"/>
                </a:lnTo>
                <a:lnTo>
                  <a:pt x="23544" y="12071"/>
                </a:lnTo>
                <a:lnTo>
                  <a:pt x="23305" y="11055"/>
                </a:lnTo>
                <a:lnTo>
                  <a:pt x="23006" y="10099"/>
                </a:lnTo>
                <a:lnTo>
                  <a:pt x="22767" y="9083"/>
                </a:lnTo>
                <a:lnTo>
                  <a:pt x="22588" y="8127"/>
                </a:lnTo>
                <a:close/>
                <a:moveTo>
                  <a:pt x="4183" y="12549"/>
                </a:moveTo>
                <a:lnTo>
                  <a:pt x="3944" y="12609"/>
                </a:lnTo>
                <a:lnTo>
                  <a:pt x="3765" y="12728"/>
                </a:lnTo>
                <a:lnTo>
                  <a:pt x="3645" y="12908"/>
                </a:lnTo>
                <a:lnTo>
                  <a:pt x="3526" y="13147"/>
                </a:lnTo>
                <a:lnTo>
                  <a:pt x="3526" y="13386"/>
                </a:lnTo>
                <a:lnTo>
                  <a:pt x="3585" y="13565"/>
                </a:lnTo>
                <a:lnTo>
                  <a:pt x="3705" y="13685"/>
                </a:lnTo>
                <a:lnTo>
                  <a:pt x="3944" y="13744"/>
                </a:lnTo>
                <a:lnTo>
                  <a:pt x="4183" y="13685"/>
                </a:lnTo>
                <a:lnTo>
                  <a:pt x="4362" y="13565"/>
                </a:lnTo>
                <a:lnTo>
                  <a:pt x="4482" y="13386"/>
                </a:lnTo>
                <a:lnTo>
                  <a:pt x="4601" y="13147"/>
                </a:lnTo>
                <a:lnTo>
                  <a:pt x="4601" y="12908"/>
                </a:lnTo>
                <a:lnTo>
                  <a:pt x="4541" y="12728"/>
                </a:lnTo>
                <a:lnTo>
                  <a:pt x="4422" y="12609"/>
                </a:lnTo>
                <a:lnTo>
                  <a:pt x="4183" y="12549"/>
                </a:lnTo>
                <a:close/>
                <a:moveTo>
                  <a:pt x="6752" y="14700"/>
                </a:moveTo>
                <a:lnTo>
                  <a:pt x="6573" y="14760"/>
                </a:lnTo>
                <a:lnTo>
                  <a:pt x="6454" y="14760"/>
                </a:lnTo>
                <a:lnTo>
                  <a:pt x="6334" y="14880"/>
                </a:lnTo>
                <a:lnTo>
                  <a:pt x="6215" y="15059"/>
                </a:lnTo>
                <a:lnTo>
                  <a:pt x="6155" y="15298"/>
                </a:lnTo>
                <a:lnTo>
                  <a:pt x="6215" y="15597"/>
                </a:lnTo>
                <a:lnTo>
                  <a:pt x="6394" y="15776"/>
                </a:lnTo>
                <a:lnTo>
                  <a:pt x="6573" y="15896"/>
                </a:lnTo>
                <a:lnTo>
                  <a:pt x="6693" y="15896"/>
                </a:lnTo>
                <a:lnTo>
                  <a:pt x="6812" y="15836"/>
                </a:lnTo>
                <a:lnTo>
                  <a:pt x="6991" y="15776"/>
                </a:lnTo>
                <a:lnTo>
                  <a:pt x="7111" y="15656"/>
                </a:lnTo>
                <a:lnTo>
                  <a:pt x="7230" y="15477"/>
                </a:lnTo>
                <a:lnTo>
                  <a:pt x="7290" y="15298"/>
                </a:lnTo>
                <a:lnTo>
                  <a:pt x="7290" y="15119"/>
                </a:lnTo>
                <a:lnTo>
                  <a:pt x="7171" y="14999"/>
                </a:lnTo>
                <a:lnTo>
                  <a:pt x="7111" y="14880"/>
                </a:lnTo>
                <a:lnTo>
                  <a:pt x="6932" y="14760"/>
                </a:lnTo>
                <a:lnTo>
                  <a:pt x="6752" y="14700"/>
                </a:lnTo>
                <a:close/>
                <a:moveTo>
                  <a:pt x="3167" y="15597"/>
                </a:moveTo>
                <a:lnTo>
                  <a:pt x="2988" y="15716"/>
                </a:lnTo>
                <a:lnTo>
                  <a:pt x="2809" y="15836"/>
                </a:lnTo>
                <a:lnTo>
                  <a:pt x="2749" y="16135"/>
                </a:lnTo>
                <a:lnTo>
                  <a:pt x="2689" y="16314"/>
                </a:lnTo>
                <a:lnTo>
                  <a:pt x="2749" y="16493"/>
                </a:lnTo>
                <a:lnTo>
                  <a:pt x="2868" y="16553"/>
                </a:lnTo>
                <a:lnTo>
                  <a:pt x="3048" y="16613"/>
                </a:lnTo>
                <a:lnTo>
                  <a:pt x="3227" y="16613"/>
                </a:lnTo>
                <a:lnTo>
                  <a:pt x="3406" y="16553"/>
                </a:lnTo>
                <a:lnTo>
                  <a:pt x="3526" y="16493"/>
                </a:lnTo>
                <a:lnTo>
                  <a:pt x="3645" y="16314"/>
                </a:lnTo>
                <a:lnTo>
                  <a:pt x="3705" y="16015"/>
                </a:lnTo>
                <a:lnTo>
                  <a:pt x="3645" y="15836"/>
                </a:lnTo>
                <a:lnTo>
                  <a:pt x="3526" y="15716"/>
                </a:lnTo>
                <a:lnTo>
                  <a:pt x="3346" y="15597"/>
                </a:lnTo>
                <a:close/>
                <a:moveTo>
                  <a:pt x="8186" y="17688"/>
                </a:moveTo>
                <a:lnTo>
                  <a:pt x="8067" y="17748"/>
                </a:lnTo>
                <a:lnTo>
                  <a:pt x="7947" y="17808"/>
                </a:lnTo>
                <a:lnTo>
                  <a:pt x="7828" y="17987"/>
                </a:lnTo>
                <a:lnTo>
                  <a:pt x="7768" y="18166"/>
                </a:lnTo>
                <a:lnTo>
                  <a:pt x="7708" y="18405"/>
                </a:lnTo>
                <a:lnTo>
                  <a:pt x="7768" y="18584"/>
                </a:lnTo>
                <a:lnTo>
                  <a:pt x="7828" y="18764"/>
                </a:lnTo>
                <a:lnTo>
                  <a:pt x="7947" y="18824"/>
                </a:lnTo>
                <a:lnTo>
                  <a:pt x="8127" y="18824"/>
                </a:lnTo>
                <a:lnTo>
                  <a:pt x="8366" y="18764"/>
                </a:lnTo>
                <a:lnTo>
                  <a:pt x="8545" y="18644"/>
                </a:lnTo>
                <a:lnTo>
                  <a:pt x="8724" y="18525"/>
                </a:lnTo>
                <a:lnTo>
                  <a:pt x="8844" y="18465"/>
                </a:lnTo>
                <a:lnTo>
                  <a:pt x="8904" y="18345"/>
                </a:lnTo>
                <a:lnTo>
                  <a:pt x="8904" y="18286"/>
                </a:lnTo>
                <a:lnTo>
                  <a:pt x="8904" y="18166"/>
                </a:lnTo>
                <a:lnTo>
                  <a:pt x="8844" y="17927"/>
                </a:lnTo>
                <a:lnTo>
                  <a:pt x="8665" y="17808"/>
                </a:lnTo>
                <a:lnTo>
                  <a:pt x="8426" y="17688"/>
                </a:lnTo>
                <a:close/>
                <a:moveTo>
                  <a:pt x="5258" y="18883"/>
                </a:moveTo>
                <a:lnTo>
                  <a:pt x="5079" y="18943"/>
                </a:lnTo>
                <a:lnTo>
                  <a:pt x="4900" y="19063"/>
                </a:lnTo>
                <a:lnTo>
                  <a:pt x="4840" y="19242"/>
                </a:lnTo>
                <a:lnTo>
                  <a:pt x="4840" y="19421"/>
                </a:lnTo>
                <a:lnTo>
                  <a:pt x="4840" y="19600"/>
                </a:lnTo>
                <a:lnTo>
                  <a:pt x="4900" y="19780"/>
                </a:lnTo>
                <a:lnTo>
                  <a:pt x="5019" y="19959"/>
                </a:lnTo>
                <a:lnTo>
                  <a:pt x="5139" y="20019"/>
                </a:lnTo>
                <a:lnTo>
                  <a:pt x="5318" y="19959"/>
                </a:lnTo>
                <a:lnTo>
                  <a:pt x="5497" y="19839"/>
                </a:lnTo>
                <a:lnTo>
                  <a:pt x="5617" y="19660"/>
                </a:lnTo>
                <a:lnTo>
                  <a:pt x="5677" y="19421"/>
                </a:lnTo>
                <a:lnTo>
                  <a:pt x="5677" y="19182"/>
                </a:lnTo>
                <a:lnTo>
                  <a:pt x="5617" y="19003"/>
                </a:lnTo>
                <a:lnTo>
                  <a:pt x="5497" y="18883"/>
                </a:lnTo>
                <a:close/>
                <a:moveTo>
                  <a:pt x="7768" y="21094"/>
                </a:moveTo>
                <a:lnTo>
                  <a:pt x="7589" y="21214"/>
                </a:lnTo>
                <a:lnTo>
                  <a:pt x="7529" y="21393"/>
                </a:lnTo>
                <a:lnTo>
                  <a:pt x="7529" y="21572"/>
                </a:lnTo>
                <a:lnTo>
                  <a:pt x="7529" y="21692"/>
                </a:lnTo>
                <a:lnTo>
                  <a:pt x="7589" y="21871"/>
                </a:lnTo>
                <a:lnTo>
                  <a:pt x="7708" y="21931"/>
                </a:lnTo>
                <a:lnTo>
                  <a:pt x="7828" y="21931"/>
                </a:lnTo>
                <a:lnTo>
                  <a:pt x="8067" y="21752"/>
                </a:lnTo>
                <a:lnTo>
                  <a:pt x="8246" y="21453"/>
                </a:lnTo>
                <a:lnTo>
                  <a:pt x="8306" y="21333"/>
                </a:lnTo>
                <a:lnTo>
                  <a:pt x="8306" y="21214"/>
                </a:lnTo>
                <a:lnTo>
                  <a:pt x="8186" y="21094"/>
                </a:lnTo>
                <a:close/>
                <a:moveTo>
                  <a:pt x="11354" y="21991"/>
                </a:moveTo>
                <a:lnTo>
                  <a:pt x="11114" y="22050"/>
                </a:lnTo>
                <a:lnTo>
                  <a:pt x="10995" y="22110"/>
                </a:lnTo>
                <a:lnTo>
                  <a:pt x="10875" y="22289"/>
                </a:lnTo>
                <a:lnTo>
                  <a:pt x="10816" y="22409"/>
                </a:lnTo>
                <a:lnTo>
                  <a:pt x="10816" y="22588"/>
                </a:lnTo>
                <a:lnTo>
                  <a:pt x="10816" y="22767"/>
                </a:lnTo>
                <a:lnTo>
                  <a:pt x="10935" y="22887"/>
                </a:lnTo>
                <a:lnTo>
                  <a:pt x="11114" y="22947"/>
                </a:lnTo>
                <a:lnTo>
                  <a:pt x="11354" y="22947"/>
                </a:lnTo>
                <a:lnTo>
                  <a:pt x="11473" y="22827"/>
                </a:lnTo>
                <a:lnTo>
                  <a:pt x="11593" y="22708"/>
                </a:lnTo>
                <a:lnTo>
                  <a:pt x="11652" y="22528"/>
                </a:lnTo>
                <a:lnTo>
                  <a:pt x="11652" y="22349"/>
                </a:lnTo>
                <a:lnTo>
                  <a:pt x="11593" y="22170"/>
                </a:lnTo>
                <a:lnTo>
                  <a:pt x="11533" y="22050"/>
                </a:lnTo>
                <a:lnTo>
                  <a:pt x="11354" y="21991"/>
                </a:lnTo>
                <a:close/>
                <a:moveTo>
                  <a:pt x="5079" y="21871"/>
                </a:moveTo>
                <a:lnTo>
                  <a:pt x="4840" y="21931"/>
                </a:lnTo>
                <a:lnTo>
                  <a:pt x="4721" y="21991"/>
                </a:lnTo>
                <a:lnTo>
                  <a:pt x="4601" y="22170"/>
                </a:lnTo>
                <a:lnTo>
                  <a:pt x="4482" y="22349"/>
                </a:lnTo>
                <a:lnTo>
                  <a:pt x="4482" y="22528"/>
                </a:lnTo>
                <a:lnTo>
                  <a:pt x="4482" y="22708"/>
                </a:lnTo>
                <a:lnTo>
                  <a:pt x="4601" y="22827"/>
                </a:lnTo>
                <a:lnTo>
                  <a:pt x="4661" y="22947"/>
                </a:lnTo>
                <a:lnTo>
                  <a:pt x="4840" y="23006"/>
                </a:lnTo>
                <a:lnTo>
                  <a:pt x="4960" y="23066"/>
                </a:lnTo>
                <a:lnTo>
                  <a:pt x="5079" y="23066"/>
                </a:lnTo>
                <a:lnTo>
                  <a:pt x="5199" y="23006"/>
                </a:lnTo>
                <a:lnTo>
                  <a:pt x="5378" y="22827"/>
                </a:lnTo>
                <a:lnTo>
                  <a:pt x="5497" y="22588"/>
                </a:lnTo>
                <a:lnTo>
                  <a:pt x="5557" y="22349"/>
                </a:lnTo>
                <a:lnTo>
                  <a:pt x="5497" y="22110"/>
                </a:lnTo>
                <a:lnTo>
                  <a:pt x="5318" y="21931"/>
                </a:lnTo>
                <a:lnTo>
                  <a:pt x="5199" y="21871"/>
                </a:lnTo>
                <a:close/>
                <a:moveTo>
                  <a:pt x="7171" y="24919"/>
                </a:moveTo>
                <a:lnTo>
                  <a:pt x="6932" y="25038"/>
                </a:lnTo>
                <a:lnTo>
                  <a:pt x="6812" y="25217"/>
                </a:lnTo>
                <a:lnTo>
                  <a:pt x="6752" y="25397"/>
                </a:lnTo>
                <a:lnTo>
                  <a:pt x="6752" y="25636"/>
                </a:lnTo>
                <a:lnTo>
                  <a:pt x="6812" y="25815"/>
                </a:lnTo>
                <a:lnTo>
                  <a:pt x="6932" y="25934"/>
                </a:lnTo>
                <a:lnTo>
                  <a:pt x="7111" y="25994"/>
                </a:lnTo>
                <a:lnTo>
                  <a:pt x="7350" y="25934"/>
                </a:lnTo>
                <a:lnTo>
                  <a:pt x="7469" y="25815"/>
                </a:lnTo>
                <a:lnTo>
                  <a:pt x="7529" y="25695"/>
                </a:lnTo>
                <a:lnTo>
                  <a:pt x="7589" y="25516"/>
                </a:lnTo>
                <a:lnTo>
                  <a:pt x="7589" y="25337"/>
                </a:lnTo>
                <a:lnTo>
                  <a:pt x="7529" y="25158"/>
                </a:lnTo>
                <a:lnTo>
                  <a:pt x="7469" y="25038"/>
                </a:lnTo>
                <a:lnTo>
                  <a:pt x="7350" y="24978"/>
                </a:lnTo>
                <a:lnTo>
                  <a:pt x="7171" y="24919"/>
                </a:lnTo>
                <a:close/>
                <a:moveTo>
                  <a:pt x="13684" y="25158"/>
                </a:moveTo>
                <a:lnTo>
                  <a:pt x="13445" y="25337"/>
                </a:lnTo>
                <a:lnTo>
                  <a:pt x="13266" y="25636"/>
                </a:lnTo>
                <a:lnTo>
                  <a:pt x="13206" y="25755"/>
                </a:lnTo>
                <a:lnTo>
                  <a:pt x="13266" y="25875"/>
                </a:lnTo>
                <a:lnTo>
                  <a:pt x="13325" y="25994"/>
                </a:lnTo>
                <a:lnTo>
                  <a:pt x="13564" y="25994"/>
                </a:lnTo>
                <a:lnTo>
                  <a:pt x="13744" y="25934"/>
                </a:lnTo>
                <a:lnTo>
                  <a:pt x="13863" y="25875"/>
                </a:lnTo>
                <a:lnTo>
                  <a:pt x="13983" y="25695"/>
                </a:lnTo>
                <a:lnTo>
                  <a:pt x="13983" y="25516"/>
                </a:lnTo>
                <a:lnTo>
                  <a:pt x="13983" y="25397"/>
                </a:lnTo>
                <a:lnTo>
                  <a:pt x="13923" y="25217"/>
                </a:lnTo>
                <a:lnTo>
                  <a:pt x="13803" y="25158"/>
                </a:lnTo>
                <a:close/>
                <a:moveTo>
                  <a:pt x="11114" y="25815"/>
                </a:moveTo>
                <a:lnTo>
                  <a:pt x="10875" y="25875"/>
                </a:lnTo>
                <a:lnTo>
                  <a:pt x="10756" y="25994"/>
                </a:lnTo>
                <a:lnTo>
                  <a:pt x="10636" y="26114"/>
                </a:lnTo>
                <a:lnTo>
                  <a:pt x="10577" y="26293"/>
                </a:lnTo>
                <a:lnTo>
                  <a:pt x="10577" y="26472"/>
                </a:lnTo>
                <a:lnTo>
                  <a:pt x="10577" y="26592"/>
                </a:lnTo>
                <a:lnTo>
                  <a:pt x="10696" y="26711"/>
                </a:lnTo>
                <a:lnTo>
                  <a:pt x="10875" y="26771"/>
                </a:lnTo>
                <a:lnTo>
                  <a:pt x="11114" y="26711"/>
                </a:lnTo>
                <a:lnTo>
                  <a:pt x="11234" y="26592"/>
                </a:lnTo>
                <a:lnTo>
                  <a:pt x="11354" y="26472"/>
                </a:lnTo>
                <a:lnTo>
                  <a:pt x="11413" y="26293"/>
                </a:lnTo>
                <a:lnTo>
                  <a:pt x="11413" y="26114"/>
                </a:lnTo>
                <a:lnTo>
                  <a:pt x="11413" y="25994"/>
                </a:lnTo>
                <a:lnTo>
                  <a:pt x="11294" y="25875"/>
                </a:lnTo>
                <a:lnTo>
                  <a:pt x="11114" y="25815"/>
                </a:lnTo>
                <a:close/>
                <a:moveTo>
                  <a:pt x="23364" y="26173"/>
                </a:moveTo>
                <a:lnTo>
                  <a:pt x="23245" y="26233"/>
                </a:lnTo>
                <a:lnTo>
                  <a:pt x="23125" y="26293"/>
                </a:lnTo>
                <a:lnTo>
                  <a:pt x="23066" y="26472"/>
                </a:lnTo>
                <a:lnTo>
                  <a:pt x="23066" y="26592"/>
                </a:lnTo>
                <a:lnTo>
                  <a:pt x="23066" y="26771"/>
                </a:lnTo>
                <a:lnTo>
                  <a:pt x="23185" y="26950"/>
                </a:lnTo>
                <a:lnTo>
                  <a:pt x="23364" y="27010"/>
                </a:lnTo>
                <a:lnTo>
                  <a:pt x="23484" y="27010"/>
                </a:lnTo>
                <a:lnTo>
                  <a:pt x="23663" y="26890"/>
                </a:lnTo>
                <a:lnTo>
                  <a:pt x="23723" y="26771"/>
                </a:lnTo>
                <a:lnTo>
                  <a:pt x="23842" y="26651"/>
                </a:lnTo>
                <a:lnTo>
                  <a:pt x="23842" y="26472"/>
                </a:lnTo>
                <a:lnTo>
                  <a:pt x="23783" y="26353"/>
                </a:lnTo>
                <a:lnTo>
                  <a:pt x="23663" y="26233"/>
                </a:lnTo>
                <a:lnTo>
                  <a:pt x="23484" y="26173"/>
                </a:lnTo>
                <a:close/>
                <a:moveTo>
                  <a:pt x="20795" y="26173"/>
                </a:moveTo>
                <a:lnTo>
                  <a:pt x="20675" y="26233"/>
                </a:lnTo>
                <a:lnTo>
                  <a:pt x="20556" y="26353"/>
                </a:lnTo>
                <a:lnTo>
                  <a:pt x="20436" y="26532"/>
                </a:lnTo>
                <a:lnTo>
                  <a:pt x="20377" y="26711"/>
                </a:lnTo>
                <a:lnTo>
                  <a:pt x="20436" y="26890"/>
                </a:lnTo>
                <a:lnTo>
                  <a:pt x="20496" y="27070"/>
                </a:lnTo>
                <a:lnTo>
                  <a:pt x="20616" y="27189"/>
                </a:lnTo>
                <a:lnTo>
                  <a:pt x="20914" y="27189"/>
                </a:lnTo>
                <a:lnTo>
                  <a:pt x="21034" y="27070"/>
                </a:lnTo>
                <a:lnTo>
                  <a:pt x="21094" y="26890"/>
                </a:lnTo>
                <a:lnTo>
                  <a:pt x="21153" y="26711"/>
                </a:lnTo>
                <a:lnTo>
                  <a:pt x="21153" y="26532"/>
                </a:lnTo>
                <a:lnTo>
                  <a:pt x="21034" y="26353"/>
                </a:lnTo>
                <a:lnTo>
                  <a:pt x="20914" y="26233"/>
                </a:lnTo>
                <a:lnTo>
                  <a:pt x="20795" y="26173"/>
                </a:lnTo>
                <a:close/>
                <a:moveTo>
                  <a:pt x="17329" y="27189"/>
                </a:moveTo>
                <a:lnTo>
                  <a:pt x="17090" y="27249"/>
                </a:lnTo>
                <a:lnTo>
                  <a:pt x="16971" y="27369"/>
                </a:lnTo>
                <a:lnTo>
                  <a:pt x="16851" y="27488"/>
                </a:lnTo>
                <a:lnTo>
                  <a:pt x="16731" y="27667"/>
                </a:lnTo>
                <a:lnTo>
                  <a:pt x="16731" y="27847"/>
                </a:lnTo>
                <a:lnTo>
                  <a:pt x="16791" y="28026"/>
                </a:lnTo>
                <a:lnTo>
                  <a:pt x="16911" y="28145"/>
                </a:lnTo>
                <a:lnTo>
                  <a:pt x="17090" y="28265"/>
                </a:lnTo>
                <a:lnTo>
                  <a:pt x="17329" y="28205"/>
                </a:lnTo>
                <a:lnTo>
                  <a:pt x="17508" y="28145"/>
                </a:lnTo>
                <a:lnTo>
                  <a:pt x="17628" y="27966"/>
                </a:lnTo>
                <a:lnTo>
                  <a:pt x="17688" y="27787"/>
                </a:lnTo>
                <a:lnTo>
                  <a:pt x="17688" y="27548"/>
                </a:lnTo>
                <a:lnTo>
                  <a:pt x="17628" y="27369"/>
                </a:lnTo>
                <a:lnTo>
                  <a:pt x="17508" y="27249"/>
                </a:lnTo>
                <a:lnTo>
                  <a:pt x="17329" y="27189"/>
                </a:lnTo>
                <a:close/>
                <a:moveTo>
                  <a:pt x="13624" y="27309"/>
                </a:moveTo>
                <a:lnTo>
                  <a:pt x="13445" y="27369"/>
                </a:lnTo>
                <a:lnTo>
                  <a:pt x="13325" y="27488"/>
                </a:lnTo>
                <a:lnTo>
                  <a:pt x="13266" y="27667"/>
                </a:lnTo>
                <a:lnTo>
                  <a:pt x="13206" y="27847"/>
                </a:lnTo>
                <a:lnTo>
                  <a:pt x="13206" y="28026"/>
                </a:lnTo>
                <a:lnTo>
                  <a:pt x="13266" y="28205"/>
                </a:lnTo>
                <a:lnTo>
                  <a:pt x="13385" y="28265"/>
                </a:lnTo>
                <a:lnTo>
                  <a:pt x="13505" y="28325"/>
                </a:lnTo>
                <a:lnTo>
                  <a:pt x="13744" y="28325"/>
                </a:lnTo>
                <a:lnTo>
                  <a:pt x="13863" y="28145"/>
                </a:lnTo>
                <a:lnTo>
                  <a:pt x="13983" y="28026"/>
                </a:lnTo>
                <a:lnTo>
                  <a:pt x="14043" y="27787"/>
                </a:lnTo>
                <a:lnTo>
                  <a:pt x="14043" y="27608"/>
                </a:lnTo>
                <a:lnTo>
                  <a:pt x="13923" y="27428"/>
                </a:lnTo>
                <a:lnTo>
                  <a:pt x="13803" y="27309"/>
                </a:lnTo>
                <a:close/>
                <a:moveTo>
                  <a:pt x="9202" y="27369"/>
                </a:moveTo>
                <a:lnTo>
                  <a:pt x="8963" y="27428"/>
                </a:lnTo>
                <a:lnTo>
                  <a:pt x="8784" y="27548"/>
                </a:lnTo>
                <a:lnTo>
                  <a:pt x="8605" y="27727"/>
                </a:lnTo>
                <a:lnTo>
                  <a:pt x="8545" y="27966"/>
                </a:lnTo>
                <a:lnTo>
                  <a:pt x="8545" y="28205"/>
                </a:lnTo>
                <a:lnTo>
                  <a:pt x="8605" y="28384"/>
                </a:lnTo>
                <a:lnTo>
                  <a:pt x="8724" y="28504"/>
                </a:lnTo>
                <a:lnTo>
                  <a:pt x="8963" y="28564"/>
                </a:lnTo>
                <a:lnTo>
                  <a:pt x="9202" y="28504"/>
                </a:lnTo>
                <a:lnTo>
                  <a:pt x="9382" y="28384"/>
                </a:lnTo>
                <a:lnTo>
                  <a:pt x="9561" y="28205"/>
                </a:lnTo>
                <a:lnTo>
                  <a:pt x="9621" y="27966"/>
                </a:lnTo>
                <a:lnTo>
                  <a:pt x="9621" y="27727"/>
                </a:lnTo>
                <a:lnTo>
                  <a:pt x="9561" y="27548"/>
                </a:lnTo>
                <a:lnTo>
                  <a:pt x="9441" y="27428"/>
                </a:lnTo>
                <a:lnTo>
                  <a:pt x="9202" y="27369"/>
                </a:lnTo>
                <a:close/>
                <a:moveTo>
                  <a:pt x="18763" y="28504"/>
                </a:moveTo>
                <a:lnTo>
                  <a:pt x="18644" y="28623"/>
                </a:lnTo>
                <a:lnTo>
                  <a:pt x="18524" y="28743"/>
                </a:lnTo>
                <a:lnTo>
                  <a:pt x="18464" y="28922"/>
                </a:lnTo>
                <a:lnTo>
                  <a:pt x="18464" y="29101"/>
                </a:lnTo>
                <a:lnTo>
                  <a:pt x="18524" y="29221"/>
                </a:lnTo>
                <a:lnTo>
                  <a:pt x="18644" y="29340"/>
                </a:lnTo>
                <a:lnTo>
                  <a:pt x="19002" y="29340"/>
                </a:lnTo>
                <a:lnTo>
                  <a:pt x="19122" y="29221"/>
                </a:lnTo>
                <a:lnTo>
                  <a:pt x="19241" y="29101"/>
                </a:lnTo>
                <a:lnTo>
                  <a:pt x="19301" y="28922"/>
                </a:lnTo>
                <a:lnTo>
                  <a:pt x="19301" y="28743"/>
                </a:lnTo>
                <a:lnTo>
                  <a:pt x="19241" y="28623"/>
                </a:lnTo>
                <a:lnTo>
                  <a:pt x="19122" y="28504"/>
                </a:lnTo>
                <a:close/>
                <a:moveTo>
                  <a:pt x="20556" y="1196"/>
                </a:moveTo>
                <a:lnTo>
                  <a:pt x="21153" y="1255"/>
                </a:lnTo>
                <a:lnTo>
                  <a:pt x="22289" y="1375"/>
                </a:lnTo>
                <a:lnTo>
                  <a:pt x="23424" y="1614"/>
                </a:lnTo>
                <a:lnTo>
                  <a:pt x="24500" y="1973"/>
                </a:lnTo>
                <a:lnTo>
                  <a:pt x="23603" y="2929"/>
                </a:lnTo>
                <a:lnTo>
                  <a:pt x="23066" y="3526"/>
                </a:lnTo>
                <a:lnTo>
                  <a:pt x="22886" y="3765"/>
                </a:lnTo>
                <a:lnTo>
                  <a:pt x="22886" y="3885"/>
                </a:lnTo>
                <a:lnTo>
                  <a:pt x="23006" y="3885"/>
                </a:lnTo>
                <a:lnTo>
                  <a:pt x="23125" y="3765"/>
                </a:lnTo>
                <a:lnTo>
                  <a:pt x="23603" y="3407"/>
                </a:lnTo>
                <a:lnTo>
                  <a:pt x="24380" y="2809"/>
                </a:lnTo>
                <a:lnTo>
                  <a:pt x="24918" y="2510"/>
                </a:lnTo>
                <a:lnTo>
                  <a:pt x="25157" y="2391"/>
                </a:lnTo>
                <a:lnTo>
                  <a:pt x="25336" y="2391"/>
                </a:lnTo>
                <a:lnTo>
                  <a:pt x="25516" y="2451"/>
                </a:lnTo>
                <a:lnTo>
                  <a:pt x="25755" y="2510"/>
                </a:lnTo>
                <a:lnTo>
                  <a:pt x="26352" y="2869"/>
                </a:lnTo>
                <a:lnTo>
                  <a:pt x="27368" y="3407"/>
                </a:lnTo>
                <a:lnTo>
                  <a:pt x="28324" y="4064"/>
                </a:lnTo>
                <a:lnTo>
                  <a:pt x="29280" y="4721"/>
                </a:lnTo>
                <a:lnTo>
                  <a:pt x="30176" y="5438"/>
                </a:lnTo>
                <a:lnTo>
                  <a:pt x="30953" y="6155"/>
                </a:lnTo>
                <a:lnTo>
                  <a:pt x="31670" y="6932"/>
                </a:lnTo>
                <a:lnTo>
                  <a:pt x="32268" y="7769"/>
                </a:lnTo>
                <a:lnTo>
                  <a:pt x="32806" y="8665"/>
                </a:lnTo>
                <a:lnTo>
                  <a:pt x="33224" y="9561"/>
                </a:lnTo>
                <a:lnTo>
                  <a:pt x="33582" y="10518"/>
                </a:lnTo>
                <a:lnTo>
                  <a:pt x="33822" y="11533"/>
                </a:lnTo>
                <a:lnTo>
                  <a:pt x="33881" y="12609"/>
                </a:lnTo>
                <a:lnTo>
                  <a:pt x="33941" y="13804"/>
                </a:lnTo>
                <a:lnTo>
                  <a:pt x="33822" y="14939"/>
                </a:lnTo>
                <a:lnTo>
                  <a:pt x="33642" y="16075"/>
                </a:lnTo>
                <a:lnTo>
                  <a:pt x="33343" y="17210"/>
                </a:lnTo>
                <a:lnTo>
                  <a:pt x="32985" y="18345"/>
                </a:lnTo>
                <a:lnTo>
                  <a:pt x="32567" y="19421"/>
                </a:lnTo>
                <a:lnTo>
                  <a:pt x="32029" y="20497"/>
                </a:lnTo>
                <a:lnTo>
                  <a:pt x="31491" y="21572"/>
                </a:lnTo>
                <a:lnTo>
                  <a:pt x="30834" y="22528"/>
                </a:lnTo>
                <a:lnTo>
                  <a:pt x="30117" y="23484"/>
                </a:lnTo>
                <a:lnTo>
                  <a:pt x="29340" y="24440"/>
                </a:lnTo>
                <a:lnTo>
                  <a:pt x="28563" y="25277"/>
                </a:lnTo>
                <a:lnTo>
                  <a:pt x="27726" y="26114"/>
                </a:lnTo>
                <a:lnTo>
                  <a:pt x="26830" y="26831"/>
                </a:lnTo>
                <a:lnTo>
                  <a:pt x="25874" y="27548"/>
                </a:lnTo>
                <a:lnTo>
                  <a:pt x="24918" y="28145"/>
                </a:lnTo>
                <a:lnTo>
                  <a:pt x="23783" y="28803"/>
                </a:lnTo>
                <a:lnTo>
                  <a:pt x="22588" y="29281"/>
                </a:lnTo>
                <a:lnTo>
                  <a:pt x="21392" y="29699"/>
                </a:lnTo>
                <a:lnTo>
                  <a:pt x="20197" y="30057"/>
                </a:lnTo>
                <a:lnTo>
                  <a:pt x="18942" y="30297"/>
                </a:lnTo>
                <a:lnTo>
                  <a:pt x="17688" y="30416"/>
                </a:lnTo>
                <a:lnTo>
                  <a:pt x="16373" y="30476"/>
                </a:lnTo>
                <a:lnTo>
                  <a:pt x="15118" y="30416"/>
                </a:lnTo>
                <a:lnTo>
                  <a:pt x="15357" y="30416"/>
                </a:lnTo>
                <a:lnTo>
                  <a:pt x="15477" y="30297"/>
                </a:lnTo>
                <a:lnTo>
                  <a:pt x="15656" y="30057"/>
                </a:lnTo>
                <a:lnTo>
                  <a:pt x="15775" y="29699"/>
                </a:lnTo>
                <a:lnTo>
                  <a:pt x="15835" y="29520"/>
                </a:lnTo>
                <a:lnTo>
                  <a:pt x="15775" y="29340"/>
                </a:lnTo>
                <a:lnTo>
                  <a:pt x="15716" y="29221"/>
                </a:lnTo>
                <a:lnTo>
                  <a:pt x="15656" y="29101"/>
                </a:lnTo>
                <a:lnTo>
                  <a:pt x="15297" y="29101"/>
                </a:lnTo>
                <a:lnTo>
                  <a:pt x="15058" y="29161"/>
                </a:lnTo>
                <a:lnTo>
                  <a:pt x="14879" y="29400"/>
                </a:lnTo>
                <a:lnTo>
                  <a:pt x="14760" y="29639"/>
                </a:lnTo>
                <a:lnTo>
                  <a:pt x="14760" y="29818"/>
                </a:lnTo>
                <a:lnTo>
                  <a:pt x="14879" y="30117"/>
                </a:lnTo>
                <a:lnTo>
                  <a:pt x="14999" y="30297"/>
                </a:lnTo>
                <a:lnTo>
                  <a:pt x="15054" y="30407"/>
                </a:lnTo>
                <a:lnTo>
                  <a:pt x="15054" y="30407"/>
                </a:lnTo>
                <a:lnTo>
                  <a:pt x="13863" y="30237"/>
                </a:lnTo>
                <a:lnTo>
                  <a:pt x="12608" y="29998"/>
                </a:lnTo>
                <a:lnTo>
                  <a:pt x="11413" y="29699"/>
                </a:lnTo>
                <a:lnTo>
                  <a:pt x="10218" y="29221"/>
                </a:lnTo>
                <a:lnTo>
                  <a:pt x="9023" y="28683"/>
                </a:lnTo>
                <a:lnTo>
                  <a:pt x="7947" y="28086"/>
                </a:lnTo>
                <a:lnTo>
                  <a:pt x="6872" y="27369"/>
                </a:lnTo>
                <a:lnTo>
                  <a:pt x="5856" y="26592"/>
                </a:lnTo>
                <a:lnTo>
                  <a:pt x="5019" y="25815"/>
                </a:lnTo>
                <a:lnTo>
                  <a:pt x="4243" y="24978"/>
                </a:lnTo>
                <a:lnTo>
                  <a:pt x="3526" y="24022"/>
                </a:lnTo>
                <a:lnTo>
                  <a:pt x="2928" y="23066"/>
                </a:lnTo>
                <a:lnTo>
                  <a:pt x="2330" y="22050"/>
                </a:lnTo>
                <a:lnTo>
                  <a:pt x="1852" y="20915"/>
                </a:lnTo>
                <a:lnTo>
                  <a:pt x="1494" y="19839"/>
                </a:lnTo>
                <a:lnTo>
                  <a:pt x="1613" y="19720"/>
                </a:lnTo>
                <a:lnTo>
                  <a:pt x="1733" y="19600"/>
                </a:lnTo>
                <a:lnTo>
                  <a:pt x="1793" y="19481"/>
                </a:lnTo>
                <a:lnTo>
                  <a:pt x="1852" y="19302"/>
                </a:lnTo>
                <a:lnTo>
                  <a:pt x="1733" y="19063"/>
                </a:lnTo>
                <a:lnTo>
                  <a:pt x="1554" y="18824"/>
                </a:lnTo>
                <a:lnTo>
                  <a:pt x="1315" y="18525"/>
                </a:lnTo>
                <a:lnTo>
                  <a:pt x="1135" y="18226"/>
                </a:lnTo>
                <a:lnTo>
                  <a:pt x="1076" y="17927"/>
                </a:lnTo>
                <a:lnTo>
                  <a:pt x="1016" y="17628"/>
                </a:lnTo>
                <a:lnTo>
                  <a:pt x="1016" y="16971"/>
                </a:lnTo>
                <a:lnTo>
                  <a:pt x="1076" y="15656"/>
                </a:lnTo>
                <a:lnTo>
                  <a:pt x="1135" y="14999"/>
                </a:lnTo>
                <a:lnTo>
                  <a:pt x="1255" y="14342"/>
                </a:lnTo>
                <a:lnTo>
                  <a:pt x="1434" y="13744"/>
                </a:lnTo>
                <a:lnTo>
                  <a:pt x="1613" y="13087"/>
                </a:lnTo>
                <a:lnTo>
                  <a:pt x="2091" y="11892"/>
                </a:lnTo>
                <a:lnTo>
                  <a:pt x="2689" y="10697"/>
                </a:lnTo>
                <a:lnTo>
                  <a:pt x="2868" y="10876"/>
                </a:lnTo>
                <a:lnTo>
                  <a:pt x="3048" y="10876"/>
                </a:lnTo>
                <a:lnTo>
                  <a:pt x="3227" y="10816"/>
                </a:lnTo>
                <a:lnTo>
                  <a:pt x="3346" y="10637"/>
                </a:lnTo>
                <a:lnTo>
                  <a:pt x="3406" y="10458"/>
                </a:lnTo>
                <a:lnTo>
                  <a:pt x="3406" y="10279"/>
                </a:lnTo>
                <a:lnTo>
                  <a:pt x="3287" y="10099"/>
                </a:lnTo>
                <a:lnTo>
                  <a:pt x="3107" y="9980"/>
                </a:lnTo>
                <a:lnTo>
                  <a:pt x="3884" y="8844"/>
                </a:lnTo>
                <a:lnTo>
                  <a:pt x="4780" y="7709"/>
                </a:lnTo>
                <a:lnTo>
                  <a:pt x="5677" y="6633"/>
                </a:lnTo>
                <a:lnTo>
                  <a:pt x="6752" y="5618"/>
                </a:lnTo>
                <a:lnTo>
                  <a:pt x="7828" y="4721"/>
                </a:lnTo>
                <a:lnTo>
                  <a:pt x="8963" y="3885"/>
                </a:lnTo>
                <a:lnTo>
                  <a:pt x="10158" y="3108"/>
                </a:lnTo>
                <a:lnTo>
                  <a:pt x="11473" y="2510"/>
                </a:lnTo>
                <a:lnTo>
                  <a:pt x="12668" y="1973"/>
                </a:lnTo>
                <a:lnTo>
                  <a:pt x="13983" y="1614"/>
                </a:lnTo>
                <a:lnTo>
                  <a:pt x="14640" y="1435"/>
                </a:lnTo>
                <a:lnTo>
                  <a:pt x="15297" y="1375"/>
                </a:lnTo>
                <a:lnTo>
                  <a:pt x="15955" y="1315"/>
                </a:lnTo>
                <a:lnTo>
                  <a:pt x="16612" y="1255"/>
                </a:lnTo>
                <a:lnTo>
                  <a:pt x="17688" y="1435"/>
                </a:lnTo>
                <a:lnTo>
                  <a:pt x="19480" y="1853"/>
                </a:lnTo>
                <a:lnTo>
                  <a:pt x="21094" y="2271"/>
                </a:lnTo>
                <a:lnTo>
                  <a:pt x="21631" y="2451"/>
                </a:lnTo>
                <a:lnTo>
                  <a:pt x="21751" y="2510"/>
                </a:lnTo>
                <a:lnTo>
                  <a:pt x="21751" y="2570"/>
                </a:lnTo>
                <a:lnTo>
                  <a:pt x="21811" y="2451"/>
                </a:lnTo>
                <a:lnTo>
                  <a:pt x="21751" y="2391"/>
                </a:lnTo>
                <a:lnTo>
                  <a:pt x="21631" y="2212"/>
                </a:lnTo>
                <a:lnTo>
                  <a:pt x="21392" y="1973"/>
                </a:lnTo>
                <a:lnTo>
                  <a:pt x="21034" y="1793"/>
                </a:lnTo>
                <a:lnTo>
                  <a:pt x="20377" y="1435"/>
                </a:lnTo>
                <a:lnTo>
                  <a:pt x="19958" y="1255"/>
                </a:lnTo>
                <a:lnTo>
                  <a:pt x="20556" y="1196"/>
                </a:lnTo>
                <a:close/>
                <a:moveTo>
                  <a:pt x="20974" y="1"/>
                </a:moveTo>
                <a:lnTo>
                  <a:pt x="20377" y="60"/>
                </a:lnTo>
                <a:lnTo>
                  <a:pt x="19779" y="180"/>
                </a:lnTo>
                <a:lnTo>
                  <a:pt x="18644" y="359"/>
                </a:lnTo>
                <a:lnTo>
                  <a:pt x="17568" y="479"/>
                </a:lnTo>
                <a:lnTo>
                  <a:pt x="16373" y="538"/>
                </a:lnTo>
                <a:lnTo>
                  <a:pt x="15178" y="538"/>
                </a:lnTo>
                <a:lnTo>
                  <a:pt x="14580" y="598"/>
                </a:lnTo>
                <a:lnTo>
                  <a:pt x="13983" y="658"/>
                </a:lnTo>
                <a:lnTo>
                  <a:pt x="13385" y="777"/>
                </a:lnTo>
                <a:lnTo>
                  <a:pt x="12728" y="957"/>
                </a:lnTo>
                <a:lnTo>
                  <a:pt x="11473" y="1435"/>
                </a:lnTo>
                <a:lnTo>
                  <a:pt x="10218" y="2032"/>
                </a:lnTo>
                <a:lnTo>
                  <a:pt x="9023" y="2690"/>
                </a:lnTo>
                <a:lnTo>
                  <a:pt x="7888" y="3466"/>
                </a:lnTo>
                <a:lnTo>
                  <a:pt x="6872" y="4303"/>
                </a:lnTo>
                <a:lnTo>
                  <a:pt x="5856" y="5140"/>
                </a:lnTo>
                <a:lnTo>
                  <a:pt x="4900" y="6096"/>
                </a:lnTo>
                <a:lnTo>
                  <a:pt x="4004" y="7052"/>
                </a:lnTo>
                <a:lnTo>
                  <a:pt x="3167" y="8127"/>
                </a:lnTo>
                <a:lnTo>
                  <a:pt x="2390" y="9203"/>
                </a:lnTo>
                <a:lnTo>
                  <a:pt x="1733" y="10338"/>
                </a:lnTo>
                <a:lnTo>
                  <a:pt x="1135" y="11533"/>
                </a:lnTo>
                <a:lnTo>
                  <a:pt x="657" y="12788"/>
                </a:lnTo>
                <a:lnTo>
                  <a:pt x="299" y="14043"/>
                </a:lnTo>
                <a:lnTo>
                  <a:pt x="60" y="15298"/>
                </a:lnTo>
                <a:lnTo>
                  <a:pt x="0" y="16613"/>
                </a:lnTo>
                <a:lnTo>
                  <a:pt x="60" y="17867"/>
                </a:lnTo>
                <a:lnTo>
                  <a:pt x="239" y="19063"/>
                </a:lnTo>
                <a:lnTo>
                  <a:pt x="478" y="20317"/>
                </a:lnTo>
                <a:lnTo>
                  <a:pt x="896" y="21512"/>
                </a:lnTo>
                <a:lnTo>
                  <a:pt x="1374" y="22648"/>
                </a:lnTo>
                <a:lnTo>
                  <a:pt x="2032" y="23723"/>
                </a:lnTo>
                <a:lnTo>
                  <a:pt x="2689" y="24799"/>
                </a:lnTo>
                <a:lnTo>
                  <a:pt x="3466" y="25815"/>
                </a:lnTo>
                <a:lnTo>
                  <a:pt x="4362" y="26771"/>
                </a:lnTo>
                <a:lnTo>
                  <a:pt x="5318" y="27608"/>
                </a:lnTo>
                <a:lnTo>
                  <a:pt x="6334" y="28444"/>
                </a:lnTo>
                <a:lnTo>
                  <a:pt x="7469" y="29161"/>
                </a:lnTo>
                <a:lnTo>
                  <a:pt x="8545" y="29759"/>
                </a:lnTo>
                <a:lnTo>
                  <a:pt x="9680" y="30297"/>
                </a:lnTo>
                <a:lnTo>
                  <a:pt x="10875" y="30715"/>
                </a:lnTo>
                <a:lnTo>
                  <a:pt x="12071" y="31073"/>
                </a:lnTo>
                <a:lnTo>
                  <a:pt x="13266" y="31312"/>
                </a:lnTo>
                <a:lnTo>
                  <a:pt x="14521" y="31492"/>
                </a:lnTo>
                <a:lnTo>
                  <a:pt x="15716" y="31611"/>
                </a:lnTo>
                <a:lnTo>
                  <a:pt x="16971" y="31611"/>
                </a:lnTo>
                <a:lnTo>
                  <a:pt x="18225" y="31492"/>
                </a:lnTo>
                <a:lnTo>
                  <a:pt x="19420" y="31372"/>
                </a:lnTo>
                <a:lnTo>
                  <a:pt x="20616" y="31073"/>
                </a:lnTo>
                <a:lnTo>
                  <a:pt x="21811" y="30775"/>
                </a:lnTo>
                <a:lnTo>
                  <a:pt x="23006" y="30356"/>
                </a:lnTo>
                <a:lnTo>
                  <a:pt x="24141" y="29818"/>
                </a:lnTo>
                <a:lnTo>
                  <a:pt x="25277" y="29221"/>
                </a:lnTo>
                <a:lnTo>
                  <a:pt x="26352" y="28564"/>
                </a:lnTo>
                <a:lnTo>
                  <a:pt x="27428" y="27787"/>
                </a:lnTo>
                <a:lnTo>
                  <a:pt x="28444" y="26890"/>
                </a:lnTo>
                <a:lnTo>
                  <a:pt x="29459" y="25875"/>
                </a:lnTo>
                <a:lnTo>
                  <a:pt x="30415" y="24799"/>
                </a:lnTo>
                <a:lnTo>
                  <a:pt x="31372" y="23664"/>
                </a:lnTo>
                <a:lnTo>
                  <a:pt x="32148" y="22469"/>
                </a:lnTo>
                <a:lnTo>
                  <a:pt x="32925" y="21154"/>
                </a:lnTo>
                <a:lnTo>
                  <a:pt x="33582" y="19899"/>
                </a:lnTo>
                <a:lnTo>
                  <a:pt x="34120" y="18525"/>
                </a:lnTo>
                <a:lnTo>
                  <a:pt x="34598" y="17150"/>
                </a:lnTo>
                <a:lnTo>
                  <a:pt x="34897" y="15776"/>
                </a:lnTo>
                <a:lnTo>
                  <a:pt x="35076" y="14342"/>
                </a:lnTo>
                <a:lnTo>
                  <a:pt x="35136" y="13625"/>
                </a:lnTo>
                <a:lnTo>
                  <a:pt x="35136" y="12967"/>
                </a:lnTo>
                <a:lnTo>
                  <a:pt x="35136" y="12250"/>
                </a:lnTo>
                <a:lnTo>
                  <a:pt x="35076" y="11533"/>
                </a:lnTo>
                <a:lnTo>
                  <a:pt x="34957" y="10876"/>
                </a:lnTo>
                <a:lnTo>
                  <a:pt x="34778" y="10159"/>
                </a:lnTo>
                <a:lnTo>
                  <a:pt x="34598" y="9502"/>
                </a:lnTo>
                <a:lnTo>
                  <a:pt x="34359" y="8785"/>
                </a:lnTo>
                <a:lnTo>
                  <a:pt x="34061" y="8247"/>
                </a:lnTo>
                <a:lnTo>
                  <a:pt x="33822" y="7649"/>
                </a:lnTo>
                <a:lnTo>
                  <a:pt x="33463" y="7111"/>
                </a:lnTo>
                <a:lnTo>
                  <a:pt x="33104" y="6574"/>
                </a:lnTo>
                <a:lnTo>
                  <a:pt x="32268" y="5618"/>
                </a:lnTo>
                <a:lnTo>
                  <a:pt x="31312" y="4721"/>
                </a:lnTo>
                <a:lnTo>
                  <a:pt x="30296" y="3885"/>
                </a:lnTo>
                <a:lnTo>
                  <a:pt x="29220" y="3108"/>
                </a:lnTo>
                <a:lnTo>
                  <a:pt x="28145" y="2391"/>
                </a:lnTo>
                <a:lnTo>
                  <a:pt x="27069" y="1793"/>
                </a:lnTo>
                <a:lnTo>
                  <a:pt x="25934" y="1196"/>
                </a:lnTo>
                <a:lnTo>
                  <a:pt x="24739" y="718"/>
                </a:lnTo>
                <a:lnTo>
                  <a:pt x="23484" y="359"/>
                </a:lnTo>
                <a:lnTo>
                  <a:pt x="22827" y="180"/>
                </a:lnTo>
                <a:lnTo>
                  <a:pt x="22229" y="60"/>
                </a:lnTo>
                <a:lnTo>
                  <a:pt x="2157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7A7D99"/>
              </a:solidFill>
            </a:endParaRPr>
          </a:p>
        </p:txBody>
      </p:sp>
      <p:sp>
        <p:nvSpPr>
          <p:cNvPr id="116" name="Google Shape;116;p4"/>
          <p:cNvSpPr/>
          <p:nvPr/>
        </p:nvSpPr>
        <p:spPr>
          <a:xfrm rot="1151678">
            <a:off x="8450739" y="3960294"/>
            <a:ext cx="326039" cy="573820"/>
          </a:xfrm>
          <a:custGeom>
            <a:avLst/>
            <a:gdLst/>
            <a:ahLst/>
            <a:cxnLst/>
            <a:rect l="l" t="t" r="r" b="b"/>
            <a:pathLst>
              <a:path w="14940" h="26294" extrusionOk="0">
                <a:moveTo>
                  <a:pt x="4483" y="14880"/>
                </a:moveTo>
                <a:lnTo>
                  <a:pt x="5140" y="14940"/>
                </a:lnTo>
                <a:lnTo>
                  <a:pt x="5498" y="14999"/>
                </a:lnTo>
                <a:lnTo>
                  <a:pt x="5797" y="15059"/>
                </a:lnTo>
                <a:lnTo>
                  <a:pt x="6454" y="15358"/>
                </a:lnTo>
                <a:lnTo>
                  <a:pt x="7052" y="15657"/>
                </a:lnTo>
                <a:lnTo>
                  <a:pt x="7650" y="15896"/>
                </a:lnTo>
                <a:lnTo>
                  <a:pt x="8128" y="16015"/>
                </a:lnTo>
                <a:lnTo>
                  <a:pt x="8665" y="16015"/>
                </a:lnTo>
                <a:lnTo>
                  <a:pt x="8785" y="15896"/>
                </a:lnTo>
                <a:lnTo>
                  <a:pt x="8964" y="15716"/>
                </a:lnTo>
                <a:lnTo>
                  <a:pt x="9084" y="15537"/>
                </a:lnTo>
                <a:lnTo>
                  <a:pt x="9263" y="15418"/>
                </a:lnTo>
                <a:lnTo>
                  <a:pt x="9861" y="15298"/>
                </a:lnTo>
                <a:lnTo>
                  <a:pt x="10458" y="15298"/>
                </a:lnTo>
                <a:lnTo>
                  <a:pt x="11115" y="15358"/>
                </a:lnTo>
                <a:lnTo>
                  <a:pt x="11773" y="15597"/>
                </a:lnTo>
                <a:lnTo>
                  <a:pt x="12370" y="15836"/>
                </a:lnTo>
                <a:lnTo>
                  <a:pt x="12908" y="16194"/>
                </a:lnTo>
                <a:lnTo>
                  <a:pt x="13326" y="16613"/>
                </a:lnTo>
                <a:lnTo>
                  <a:pt x="13685" y="17091"/>
                </a:lnTo>
                <a:lnTo>
                  <a:pt x="13924" y="17629"/>
                </a:lnTo>
                <a:lnTo>
                  <a:pt x="14043" y="18166"/>
                </a:lnTo>
                <a:lnTo>
                  <a:pt x="14103" y="18764"/>
                </a:lnTo>
                <a:lnTo>
                  <a:pt x="14043" y="19361"/>
                </a:lnTo>
                <a:lnTo>
                  <a:pt x="13924" y="19899"/>
                </a:lnTo>
                <a:lnTo>
                  <a:pt x="13745" y="20497"/>
                </a:lnTo>
                <a:lnTo>
                  <a:pt x="13506" y="21035"/>
                </a:lnTo>
                <a:lnTo>
                  <a:pt x="13267" y="21513"/>
                </a:lnTo>
                <a:lnTo>
                  <a:pt x="12968" y="22050"/>
                </a:lnTo>
                <a:lnTo>
                  <a:pt x="12609" y="22588"/>
                </a:lnTo>
                <a:lnTo>
                  <a:pt x="12251" y="23007"/>
                </a:lnTo>
                <a:lnTo>
                  <a:pt x="11832" y="23425"/>
                </a:lnTo>
                <a:lnTo>
                  <a:pt x="11414" y="23843"/>
                </a:lnTo>
                <a:lnTo>
                  <a:pt x="10936" y="24202"/>
                </a:lnTo>
                <a:lnTo>
                  <a:pt x="10458" y="24441"/>
                </a:lnTo>
                <a:lnTo>
                  <a:pt x="9920" y="24739"/>
                </a:lnTo>
                <a:lnTo>
                  <a:pt x="9383" y="24919"/>
                </a:lnTo>
                <a:lnTo>
                  <a:pt x="8845" y="25098"/>
                </a:lnTo>
                <a:lnTo>
                  <a:pt x="8307" y="25158"/>
                </a:lnTo>
                <a:lnTo>
                  <a:pt x="7709" y="25217"/>
                </a:lnTo>
                <a:lnTo>
                  <a:pt x="7112" y="25217"/>
                </a:lnTo>
                <a:lnTo>
                  <a:pt x="6574" y="25158"/>
                </a:lnTo>
                <a:lnTo>
                  <a:pt x="5976" y="25038"/>
                </a:lnTo>
                <a:lnTo>
                  <a:pt x="5379" y="24919"/>
                </a:lnTo>
                <a:lnTo>
                  <a:pt x="4781" y="24680"/>
                </a:lnTo>
                <a:lnTo>
                  <a:pt x="4244" y="24381"/>
                </a:lnTo>
                <a:lnTo>
                  <a:pt x="3706" y="24082"/>
                </a:lnTo>
                <a:lnTo>
                  <a:pt x="3168" y="23724"/>
                </a:lnTo>
                <a:lnTo>
                  <a:pt x="2750" y="23365"/>
                </a:lnTo>
                <a:lnTo>
                  <a:pt x="2272" y="22947"/>
                </a:lnTo>
                <a:lnTo>
                  <a:pt x="1913" y="22469"/>
                </a:lnTo>
                <a:lnTo>
                  <a:pt x="1555" y="21991"/>
                </a:lnTo>
                <a:lnTo>
                  <a:pt x="1256" y="21513"/>
                </a:lnTo>
                <a:lnTo>
                  <a:pt x="1017" y="20975"/>
                </a:lnTo>
                <a:lnTo>
                  <a:pt x="897" y="20377"/>
                </a:lnTo>
                <a:lnTo>
                  <a:pt x="778" y="19839"/>
                </a:lnTo>
                <a:lnTo>
                  <a:pt x="778" y="19242"/>
                </a:lnTo>
                <a:lnTo>
                  <a:pt x="778" y="18644"/>
                </a:lnTo>
                <a:lnTo>
                  <a:pt x="957" y="17987"/>
                </a:lnTo>
                <a:lnTo>
                  <a:pt x="1136" y="17390"/>
                </a:lnTo>
                <a:lnTo>
                  <a:pt x="1435" y="16792"/>
                </a:lnTo>
                <a:lnTo>
                  <a:pt x="1794" y="16314"/>
                </a:lnTo>
                <a:lnTo>
                  <a:pt x="2272" y="15836"/>
                </a:lnTo>
                <a:lnTo>
                  <a:pt x="2750" y="15477"/>
                </a:lnTo>
                <a:lnTo>
                  <a:pt x="3287" y="15179"/>
                </a:lnTo>
                <a:lnTo>
                  <a:pt x="3885" y="14999"/>
                </a:lnTo>
                <a:lnTo>
                  <a:pt x="4483" y="14880"/>
                </a:lnTo>
                <a:close/>
                <a:moveTo>
                  <a:pt x="12848" y="1"/>
                </a:moveTo>
                <a:lnTo>
                  <a:pt x="12789" y="61"/>
                </a:lnTo>
                <a:lnTo>
                  <a:pt x="12609" y="180"/>
                </a:lnTo>
                <a:lnTo>
                  <a:pt x="12370" y="479"/>
                </a:lnTo>
                <a:lnTo>
                  <a:pt x="12131" y="837"/>
                </a:lnTo>
                <a:lnTo>
                  <a:pt x="11534" y="1793"/>
                </a:lnTo>
                <a:lnTo>
                  <a:pt x="10936" y="2989"/>
                </a:lnTo>
                <a:lnTo>
                  <a:pt x="9801" y="5379"/>
                </a:lnTo>
                <a:lnTo>
                  <a:pt x="9203" y="6753"/>
                </a:lnTo>
                <a:lnTo>
                  <a:pt x="8546" y="8785"/>
                </a:lnTo>
                <a:lnTo>
                  <a:pt x="8307" y="9801"/>
                </a:lnTo>
                <a:lnTo>
                  <a:pt x="8008" y="10816"/>
                </a:lnTo>
                <a:lnTo>
                  <a:pt x="7829" y="11892"/>
                </a:lnTo>
                <a:lnTo>
                  <a:pt x="7709" y="12908"/>
                </a:lnTo>
                <a:lnTo>
                  <a:pt x="7590" y="13983"/>
                </a:lnTo>
                <a:lnTo>
                  <a:pt x="7650" y="15059"/>
                </a:lnTo>
                <a:lnTo>
                  <a:pt x="7650" y="15059"/>
                </a:lnTo>
                <a:lnTo>
                  <a:pt x="6933" y="14641"/>
                </a:lnTo>
                <a:lnTo>
                  <a:pt x="6215" y="14342"/>
                </a:lnTo>
                <a:lnTo>
                  <a:pt x="5498" y="14163"/>
                </a:lnTo>
                <a:lnTo>
                  <a:pt x="4841" y="14103"/>
                </a:lnTo>
                <a:lnTo>
                  <a:pt x="4124" y="14163"/>
                </a:lnTo>
                <a:lnTo>
                  <a:pt x="3526" y="14282"/>
                </a:lnTo>
                <a:lnTo>
                  <a:pt x="2869" y="14521"/>
                </a:lnTo>
                <a:lnTo>
                  <a:pt x="2331" y="14820"/>
                </a:lnTo>
                <a:lnTo>
                  <a:pt x="1794" y="15238"/>
                </a:lnTo>
                <a:lnTo>
                  <a:pt x="1316" y="15716"/>
                </a:lnTo>
                <a:lnTo>
                  <a:pt x="897" y="16254"/>
                </a:lnTo>
                <a:lnTo>
                  <a:pt x="539" y="16852"/>
                </a:lnTo>
                <a:lnTo>
                  <a:pt x="300" y="17509"/>
                </a:lnTo>
                <a:lnTo>
                  <a:pt x="61" y="18226"/>
                </a:lnTo>
                <a:lnTo>
                  <a:pt x="1" y="19003"/>
                </a:lnTo>
                <a:lnTo>
                  <a:pt x="1" y="19780"/>
                </a:lnTo>
                <a:lnTo>
                  <a:pt x="120" y="20557"/>
                </a:lnTo>
                <a:lnTo>
                  <a:pt x="300" y="21214"/>
                </a:lnTo>
                <a:lnTo>
                  <a:pt x="539" y="21931"/>
                </a:lnTo>
                <a:lnTo>
                  <a:pt x="897" y="22528"/>
                </a:lnTo>
                <a:lnTo>
                  <a:pt x="1256" y="23126"/>
                </a:lnTo>
                <a:lnTo>
                  <a:pt x="1734" y="23724"/>
                </a:lnTo>
                <a:lnTo>
                  <a:pt x="2272" y="24202"/>
                </a:lnTo>
                <a:lnTo>
                  <a:pt x="2809" y="24680"/>
                </a:lnTo>
                <a:lnTo>
                  <a:pt x="3407" y="25098"/>
                </a:lnTo>
                <a:lnTo>
                  <a:pt x="4064" y="25456"/>
                </a:lnTo>
                <a:lnTo>
                  <a:pt x="4722" y="25755"/>
                </a:lnTo>
                <a:lnTo>
                  <a:pt x="5439" y="25994"/>
                </a:lnTo>
                <a:lnTo>
                  <a:pt x="6156" y="26174"/>
                </a:lnTo>
                <a:lnTo>
                  <a:pt x="6873" y="26293"/>
                </a:lnTo>
                <a:lnTo>
                  <a:pt x="8307" y="26293"/>
                </a:lnTo>
                <a:lnTo>
                  <a:pt x="8964" y="26174"/>
                </a:lnTo>
                <a:lnTo>
                  <a:pt x="9622" y="25994"/>
                </a:lnTo>
                <a:lnTo>
                  <a:pt x="10279" y="25696"/>
                </a:lnTo>
                <a:lnTo>
                  <a:pt x="10876" y="25397"/>
                </a:lnTo>
                <a:lnTo>
                  <a:pt x="11474" y="24978"/>
                </a:lnTo>
                <a:lnTo>
                  <a:pt x="12012" y="24560"/>
                </a:lnTo>
                <a:lnTo>
                  <a:pt x="12550" y="24082"/>
                </a:lnTo>
                <a:lnTo>
                  <a:pt x="13028" y="23544"/>
                </a:lnTo>
                <a:lnTo>
                  <a:pt x="13446" y="23007"/>
                </a:lnTo>
                <a:lnTo>
                  <a:pt x="13864" y="22409"/>
                </a:lnTo>
                <a:lnTo>
                  <a:pt x="14163" y="21752"/>
                </a:lnTo>
                <a:lnTo>
                  <a:pt x="14462" y="21094"/>
                </a:lnTo>
                <a:lnTo>
                  <a:pt x="14641" y="20437"/>
                </a:lnTo>
                <a:lnTo>
                  <a:pt x="14820" y="19780"/>
                </a:lnTo>
                <a:lnTo>
                  <a:pt x="14940" y="19063"/>
                </a:lnTo>
                <a:lnTo>
                  <a:pt x="14940" y="18405"/>
                </a:lnTo>
                <a:lnTo>
                  <a:pt x="14880" y="17808"/>
                </a:lnTo>
                <a:lnTo>
                  <a:pt x="14760" y="17270"/>
                </a:lnTo>
                <a:lnTo>
                  <a:pt x="14521" y="16792"/>
                </a:lnTo>
                <a:lnTo>
                  <a:pt x="14282" y="16314"/>
                </a:lnTo>
                <a:lnTo>
                  <a:pt x="13924" y="15836"/>
                </a:lnTo>
                <a:lnTo>
                  <a:pt x="13506" y="15477"/>
                </a:lnTo>
                <a:lnTo>
                  <a:pt x="13087" y="15119"/>
                </a:lnTo>
                <a:lnTo>
                  <a:pt x="12609" y="14820"/>
                </a:lnTo>
                <a:lnTo>
                  <a:pt x="12131" y="14581"/>
                </a:lnTo>
                <a:lnTo>
                  <a:pt x="11593" y="14402"/>
                </a:lnTo>
                <a:lnTo>
                  <a:pt x="11056" y="14282"/>
                </a:lnTo>
                <a:lnTo>
                  <a:pt x="10518" y="14223"/>
                </a:lnTo>
                <a:lnTo>
                  <a:pt x="9980" y="14223"/>
                </a:lnTo>
                <a:lnTo>
                  <a:pt x="9442" y="14342"/>
                </a:lnTo>
                <a:lnTo>
                  <a:pt x="8904" y="14462"/>
                </a:lnTo>
                <a:lnTo>
                  <a:pt x="8367" y="14701"/>
                </a:lnTo>
                <a:lnTo>
                  <a:pt x="8367" y="14701"/>
                </a:lnTo>
                <a:lnTo>
                  <a:pt x="8606" y="12669"/>
                </a:lnTo>
                <a:lnTo>
                  <a:pt x="8904" y="10637"/>
                </a:lnTo>
                <a:lnTo>
                  <a:pt x="9084" y="9621"/>
                </a:lnTo>
                <a:lnTo>
                  <a:pt x="9323" y="8606"/>
                </a:lnTo>
                <a:lnTo>
                  <a:pt x="9562" y="7590"/>
                </a:lnTo>
                <a:lnTo>
                  <a:pt x="9861" y="6634"/>
                </a:lnTo>
                <a:lnTo>
                  <a:pt x="10458" y="5319"/>
                </a:lnTo>
                <a:lnTo>
                  <a:pt x="11534" y="3108"/>
                </a:lnTo>
                <a:lnTo>
                  <a:pt x="12968" y="61"/>
                </a:lnTo>
                <a:lnTo>
                  <a:pt x="12848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7A7D99"/>
              </a:solidFill>
            </a:endParaRPr>
          </a:p>
        </p:txBody>
      </p:sp>
      <p:sp>
        <p:nvSpPr>
          <p:cNvPr id="117" name="Google Shape;117;p4"/>
          <p:cNvSpPr/>
          <p:nvPr/>
        </p:nvSpPr>
        <p:spPr>
          <a:xfrm rot="4358289">
            <a:off x="3956863" y="4720294"/>
            <a:ext cx="355060" cy="740776"/>
          </a:xfrm>
          <a:custGeom>
            <a:avLst/>
            <a:gdLst/>
            <a:ahLst/>
            <a:cxnLst/>
            <a:rect l="l" t="t" r="r" b="b"/>
            <a:pathLst>
              <a:path w="21692" h="25457" extrusionOk="0">
                <a:moveTo>
                  <a:pt x="11952" y="1"/>
                </a:moveTo>
                <a:lnTo>
                  <a:pt x="11772" y="61"/>
                </a:lnTo>
                <a:lnTo>
                  <a:pt x="11533" y="180"/>
                </a:lnTo>
                <a:lnTo>
                  <a:pt x="11055" y="539"/>
                </a:lnTo>
                <a:lnTo>
                  <a:pt x="10577" y="957"/>
                </a:lnTo>
                <a:lnTo>
                  <a:pt x="10040" y="1495"/>
                </a:lnTo>
                <a:lnTo>
                  <a:pt x="8904" y="2809"/>
                </a:lnTo>
                <a:lnTo>
                  <a:pt x="8366" y="3467"/>
                </a:lnTo>
                <a:lnTo>
                  <a:pt x="7829" y="4184"/>
                </a:lnTo>
                <a:lnTo>
                  <a:pt x="7410" y="4901"/>
                </a:lnTo>
                <a:lnTo>
                  <a:pt x="6992" y="5678"/>
                </a:lnTo>
                <a:lnTo>
                  <a:pt x="6693" y="6454"/>
                </a:lnTo>
                <a:lnTo>
                  <a:pt x="6514" y="7351"/>
                </a:lnTo>
                <a:lnTo>
                  <a:pt x="6514" y="7829"/>
                </a:lnTo>
                <a:lnTo>
                  <a:pt x="6574" y="8606"/>
                </a:lnTo>
                <a:lnTo>
                  <a:pt x="6633" y="8964"/>
                </a:lnTo>
                <a:lnTo>
                  <a:pt x="6813" y="9263"/>
                </a:lnTo>
                <a:lnTo>
                  <a:pt x="6872" y="9382"/>
                </a:lnTo>
                <a:lnTo>
                  <a:pt x="6992" y="9502"/>
                </a:lnTo>
                <a:lnTo>
                  <a:pt x="7231" y="9502"/>
                </a:lnTo>
                <a:lnTo>
                  <a:pt x="7351" y="9024"/>
                </a:lnTo>
                <a:lnTo>
                  <a:pt x="7530" y="7829"/>
                </a:lnTo>
                <a:lnTo>
                  <a:pt x="7769" y="6634"/>
                </a:lnTo>
                <a:lnTo>
                  <a:pt x="7829" y="6156"/>
                </a:lnTo>
                <a:lnTo>
                  <a:pt x="7948" y="5857"/>
                </a:lnTo>
                <a:lnTo>
                  <a:pt x="8426" y="5020"/>
                </a:lnTo>
                <a:lnTo>
                  <a:pt x="9024" y="4184"/>
                </a:lnTo>
                <a:lnTo>
                  <a:pt x="9681" y="3407"/>
                </a:lnTo>
                <a:lnTo>
                  <a:pt x="10338" y="2690"/>
                </a:lnTo>
                <a:lnTo>
                  <a:pt x="10936" y="2033"/>
                </a:lnTo>
                <a:lnTo>
                  <a:pt x="11175" y="1734"/>
                </a:lnTo>
                <a:lnTo>
                  <a:pt x="11474" y="1555"/>
                </a:lnTo>
                <a:lnTo>
                  <a:pt x="11772" y="1435"/>
                </a:lnTo>
                <a:lnTo>
                  <a:pt x="11892" y="1435"/>
                </a:lnTo>
                <a:lnTo>
                  <a:pt x="12071" y="1495"/>
                </a:lnTo>
                <a:lnTo>
                  <a:pt x="12191" y="1555"/>
                </a:lnTo>
                <a:lnTo>
                  <a:pt x="12370" y="1674"/>
                </a:lnTo>
                <a:lnTo>
                  <a:pt x="12609" y="2092"/>
                </a:lnTo>
                <a:lnTo>
                  <a:pt x="12848" y="2570"/>
                </a:lnTo>
                <a:lnTo>
                  <a:pt x="13027" y="3048"/>
                </a:lnTo>
                <a:lnTo>
                  <a:pt x="13326" y="4124"/>
                </a:lnTo>
                <a:lnTo>
                  <a:pt x="13505" y="5200"/>
                </a:lnTo>
                <a:lnTo>
                  <a:pt x="13685" y="6215"/>
                </a:lnTo>
                <a:lnTo>
                  <a:pt x="13804" y="7231"/>
                </a:lnTo>
                <a:lnTo>
                  <a:pt x="13924" y="8307"/>
                </a:lnTo>
                <a:lnTo>
                  <a:pt x="13983" y="8845"/>
                </a:lnTo>
                <a:lnTo>
                  <a:pt x="13983" y="9143"/>
                </a:lnTo>
                <a:lnTo>
                  <a:pt x="13983" y="9382"/>
                </a:lnTo>
                <a:lnTo>
                  <a:pt x="13983" y="9442"/>
                </a:lnTo>
                <a:lnTo>
                  <a:pt x="14103" y="9502"/>
                </a:lnTo>
                <a:lnTo>
                  <a:pt x="14402" y="9741"/>
                </a:lnTo>
                <a:lnTo>
                  <a:pt x="14760" y="9861"/>
                </a:lnTo>
                <a:lnTo>
                  <a:pt x="14939" y="9920"/>
                </a:lnTo>
                <a:lnTo>
                  <a:pt x="15358" y="9741"/>
                </a:lnTo>
                <a:lnTo>
                  <a:pt x="15836" y="9562"/>
                </a:lnTo>
                <a:lnTo>
                  <a:pt x="16911" y="9203"/>
                </a:lnTo>
                <a:lnTo>
                  <a:pt x="17987" y="8845"/>
                </a:lnTo>
                <a:lnTo>
                  <a:pt x="18704" y="8665"/>
                </a:lnTo>
                <a:lnTo>
                  <a:pt x="19481" y="8486"/>
                </a:lnTo>
                <a:lnTo>
                  <a:pt x="20138" y="8486"/>
                </a:lnTo>
                <a:lnTo>
                  <a:pt x="20437" y="8665"/>
                </a:lnTo>
                <a:lnTo>
                  <a:pt x="20676" y="8964"/>
                </a:lnTo>
                <a:lnTo>
                  <a:pt x="20736" y="9143"/>
                </a:lnTo>
                <a:lnTo>
                  <a:pt x="20795" y="9323"/>
                </a:lnTo>
                <a:lnTo>
                  <a:pt x="20855" y="9861"/>
                </a:lnTo>
                <a:lnTo>
                  <a:pt x="20855" y="10458"/>
                </a:lnTo>
                <a:lnTo>
                  <a:pt x="20736" y="11115"/>
                </a:lnTo>
                <a:lnTo>
                  <a:pt x="20497" y="12370"/>
                </a:lnTo>
                <a:lnTo>
                  <a:pt x="20198" y="13326"/>
                </a:lnTo>
                <a:lnTo>
                  <a:pt x="19959" y="13864"/>
                </a:lnTo>
                <a:lnTo>
                  <a:pt x="19720" y="14402"/>
                </a:lnTo>
                <a:lnTo>
                  <a:pt x="19421" y="14880"/>
                </a:lnTo>
                <a:lnTo>
                  <a:pt x="19063" y="15298"/>
                </a:lnTo>
                <a:lnTo>
                  <a:pt x="18704" y="15717"/>
                </a:lnTo>
                <a:lnTo>
                  <a:pt x="18286" y="16075"/>
                </a:lnTo>
                <a:lnTo>
                  <a:pt x="17867" y="16434"/>
                </a:lnTo>
                <a:lnTo>
                  <a:pt x="17449" y="16732"/>
                </a:lnTo>
                <a:lnTo>
                  <a:pt x="16433" y="17270"/>
                </a:lnTo>
                <a:lnTo>
                  <a:pt x="15417" y="17688"/>
                </a:lnTo>
                <a:lnTo>
                  <a:pt x="14282" y="17987"/>
                </a:lnTo>
                <a:lnTo>
                  <a:pt x="13207" y="18286"/>
                </a:lnTo>
                <a:lnTo>
                  <a:pt x="11952" y="18525"/>
                </a:lnTo>
                <a:lnTo>
                  <a:pt x="10697" y="18645"/>
                </a:lnTo>
                <a:lnTo>
                  <a:pt x="10159" y="18704"/>
                </a:lnTo>
                <a:lnTo>
                  <a:pt x="9621" y="18704"/>
                </a:lnTo>
                <a:lnTo>
                  <a:pt x="9083" y="18585"/>
                </a:lnTo>
                <a:lnTo>
                  <a:pt x="8964" y="18525"/>
                </a:lnTo>
                <a:lnTo>
                  <a:pt x="8904" y="18465"/>
                </a:lnTo>
                <a:lnTo>
                  <a:pt x="8844" y="18346"/>
                </a:lnTo>
                <a:lnTo>
                  <a:pt x="8844" y="18167"/>
                </a:lnTo>
                <a:lnTo>
                  <a:pt x="8904" y="17629"/>
                </a:lnTo>
                <a:lnTo>
                  <a:pt x="9024" y="15896"/>
                </a:lnTo>
                <a:lnTo>
                  <a:pt x="9263" y="14223"/>
                </a:lnTo>
                <a:lnTo>
                  <a:pt x="9741" y="14342"/>
                </a:lnTo>
                <a:lnTo>
                  <a:pt x="10279" y="14402"/>
                </a:lnTo>
                <a:lnTo>
                  <a:pt x="10757" y="14462"/>
                </a:lnTo>
                <a:lnTo>
                  <a:pt x="11294" y="14462"/>
                </a:lnTo>
                <a:lnTo>
                  <a:pt x="11832" y="14402"/>
                </a:lnTo>
                <a:lnTo>
                  <a:pt x="12370" y="14342"/>
                </a:lnTo>
                <a:lnTo>
                  <a:pt x="12968" y="14223"/>
                </a:lnTo>
                <a:lnTo>
                  <a:pt x="13505" y="14043"/>
                </a:lnTo>
                <a:lnTo>
                  <a:pt x="13983" y="13864"/>
                </a:lnTo>
                <a:lnTo>
                  <a:pt x="14521" y="13685"/>
                </a:lnTo>
                <a:lnTo>
                  <a:pt x="14999" y="13386"/>
                </a:lnTo>
                <a:lnTo>
                  <a:pt x="15477" y="13147"/>
                </a:lnTo>
                <a:lnTo>
                  <a:pt x="15896" y="12789"/>
                </a:lnTo>
                <a:lnTo>
                  <a:pt x="16254" y="12490"/>
                </a:lnTo>
                <a:lnTo>
                  <a:pt x="16613" y="12071"/>
                </a:lnTo>
                <a:lnTo>
                  <a:pt x="16911" y="11713"/>
                </a:lnTo>
                <a:lnTo>
                  <a:pt x="17091" y="11414"/>
                </a:lnTo>
                <a:lnTo>
                  <a:pt x="17270" y="11056"/>
                </a:lnTo>
                <a:lnTo>
                  <a:pt x="17270" y="10876"/>
                </a:lnTo>
                <a:lnTo>
                  <a:pt x="17270" y="10757"/>
                </a:lnTo>
                <a:lnTo>
                  <a:pt x="17270" y="10578"/>
                </a:lnTo>
                <a:lnTo>
                  <a:pt x="17091" y="10458"/>
                </a:lnTo>
                <a:lnTo>
                  <a:pt x="16971" y="10458"/>
                </a:lnTo>
                <a:lnTo>
                  <a:pt x="16732" y="10578"/>
                </a:lnTo>
                <a:lnTo>
                  <a:pt x="16135" y="10996"/>
                </a:lnTo>
                <a:lnTo>
                  <a:pt x="15178" y="11832"/>
                </a:lnTo>
                <a:lnTo>
                  <a:pt x="14521" y="12251"/>
                </a:lnTo>
                <a:lnTo>
                  <a:pt x="13804" y="12669"/>
                </a:lnTo>
                <a:lnTo>
                  <a:pt x="13147" y="12968"/>
                </a:lnTo>
                <a:lnTo>
                  <a:pt x="12430" y="13207"/>
                </a:lnTo>
                <a:lnTo>
                  <a:pt x="11713" y="13386"/>
                </a:lnTo>
                <a:lnTo>
                  <a:pt x="10936" y="13506"/>
                </a:lnTo>
                <a:lnTo>
                  <a:pt x="9382" y="13685"/>
                </a:lnTo>
                <a:lnTo>
                  <a:pt x="9382" y="13685"/>
                </a:lnTo>
                <a:lnTo>
                  <a:pt x="9980" y="11115"/>
                </a:lnTo>
                <a:lnTo>
                  <a:pt x="10159" y="10279"/>
                </a:lnTo>
                <a:lnTo>
                  <a:pt x="10279" y="9562"/>
                </a:lnTo>
                <a:lnTo>
                  <a:pt x="10279" y="9024"/>
                </a:lnTo>
                <a:lnTo>
                  <a:pt x="10219" y="8845"/>
                </a:lnTo>
                <a:lnTo>
                  <a:pt x="10159" y="8785"/>
                </a:lnTo>
                <a:lnTo>
                  <a:pt x="9980" y="8785"/>
                </a:lnTo>
                <a:lnTo>
                  <a:pt x="9800" y="8964"/>
                </a:lnTo>
                <a:lnTo>
                  <a:pt x="9621" y="9263"/>
                </a:lnTo>
                <a:lnTo>
                  <a:pt x="9502" y="9622"/>
                </a:lnTo>
                <a:lnTo>
                  <a:pt x="9203" y="10578"/>
                </a:lnTo>
                <a:lnTo>
                  <a:pt x="8904" y="11773"/>
                </a:lnTo>
                <a:lnTo>
                  <a:pt x="8426" y="14103"/>
                </a:lnTo>
                <a:lnTo>
                  <a:pt x="8247" y="15418"/>
                </a:lnTo>
                <a:lnTo>
                  <a:pt x="7530" y="15059"/>
                </a:lnTo>
                <a:lnTo>
                  <a:pt x="6813" y="14641"/>
                </a:lnTo>
                <a:lnTo>
                  <a:pt x="6155" y="14163"/>
                </a:lnTo>
                <a:lnTo>
                  <a:pt x="5558" y="13565"/>
                </a:lnTo>
                <a:lnTo>
                  <a:pt x="4721" y="12430"/>
                </a:lnTo>
                <a:lnTo>
                  <a:pt x="4243" y="11773"/>
                </a:lnTo>
                <a:lnTo>
                  <a:pt x="4004" y="11593"/>
                </a:lnTo>
                <a:lnTo>
                  <a:pt x="3944" y="11534"/>
                </a:lnTo>
                <a:lnTo>
                  <a:pt x="3885" y="11534"/>
                </a:lnTo>
                <a:lnTo>
                  <a:pt x="3765" y="11653"/>
                </a:lnTo>
                <a:lnTo>
                  <a:pt x="3765" y="11832"/>
                </a:lnTo>
                <a:lnTo>
                  <a:pt x="3765" y="12071"/>
                </a:lnTo>
                <a:lnTo>
                  <a:pt x="3825" y="12310"/>
                </a:lnTo>
                <a:lnTo>
                  <a:pt x="4124" y="12848"/>
                </a:lnTo>
                <a:lnTo>
                  <a:pt x="4482" y="13386"/>
                </a:lnTo>
                <a:lnTo>
                  <a:pt x="4960" y="13984"/>
                </a:lnTo>
                <a:lnTo>
                  <a:pt x="5379" y="14462"/>
                </a:lnTo>
                <a:lnTo>
                  <a:pt x="5976" y="14999"/>
                </a:lnTo>
                <a:lnTo>
                  <a:pt x="6394" y="15298"/>
                </a:lnTo>
                <a:lnTo>
                  <a:pt x="6992" y="15597"/>
                </a:lnTo>
                <a:lnTo>
                  <a:pt x="7530" y="15836"/>
                </a:lnTo>
                <a:lnTo>
                  <a:pt x="7709" y="16015"/>
                </a:lnTo>
                <a:lnTo>
                  <a:pt x="7888" y="16135"/>
                </a:lnTo>
                <a:lnTo>
                  <a:pt x="8008" y="16374"/>
                </a:lnTo>
                <a:lnTo>
                  <a:pt x="8068" y="16613"/>
                </a:lnTo>
                <a:lnTo>
                  <a:pt x="8068" y="17270"/>
                </a:lnTo>
                <a:lnTo>
                  <a:pt x="7948" y="18525"/>
                </a:lnTo>
                <a:lnTo>
                  <a:pt x="6932" y="18346"/>
                </a:lnTo>
                <a:lnTo>
                  <a:pt x="6036" y="18047"/>
                </a:lnTo>
                <a:lnTo>
                  <a:pt x="5199" y="17629"/>
                </a:lnTo>
                <a:lnTo>
                  <a:pt x="4423" y="17151"/>
                </a:lnTo>
                <a:lnTo>
                  <a:pt x="3765" y="16613"/>
                </a:lnTo>
                <a:lnTo>
                  <a:pt x="3168" y="15956"/>
                </a:lnTo>
                <a:lnTo>
                  <a:pt x="2630" y="15298"/>
                </a:lnTo>
                <a:lnTo>
                  <a:pt x="2152" y="14581"/>
                </a:lnTo>
                <a:lnTo>
                  <a:pt x="1734" y="13804"/>
                </a:lnTo>
                <a:lnTo>
                  <a:pt x="1435" y="12968"/>
                </a:lnTo>
                <a:lnTo>
                  <a:pt x="1196" y="12131"/>
                </a:lnTo>
                <a:lnTo>
                  <a:pt x="1016" y="11235"/>
                </a:lnTo>
                <a:lnTo>
                  <a:pt x="957" y="10279"/>
                </a:lnTo>
                <a:lnTo>
                  <a:pt x="957" y="9382"/>
                </a:lnTo>
                <a:lnTo>
                  <a:pt x="1016" y="8426"/>
                </a:lnTo>
                <a:lnTo>
                  <a:pt x="1136" y="7470"/>
                </a:lnTo>
                <a:lnTo>
                  <a:pt x="2152" y="7889"/>
                </a:lnTo>
                <a:lnTo>
                  <a:pt x="3885" y="8486"/>
                </a:lnTo>
                <a:lnTo>
                  <a:pt x="4721" y="8785"/>
                </a:lnTo>
                <a:lnTo>
                  <a:pt x="5498" y="9024"/>
                </a:lnTo>
                <a:lnTo>
                  <a:pt x="6036" y="9084"/>
                </a:lnTo>
                <a:lnTo>
                  <a:pt x="6215" y="9084"/>
                </a:lnTo>
                <a:lnTo>
                  <a:pt x="6275" y="9024"/>
                </a:lnTo>
                <a:lnTo>
                  <a:pt x="6275" y="8904"/>
                </a:lnTo>
                <a:lnTo>
                  <a:pt x="6215" y="8785"/>
                </a:lnTo>
                <a:lnTo>
                  <a:pt x="5797" y="8426"/>
                </a:lnTo>
                <a:lnTo>
                  <a:pt x="5199" y="8068"/>
                </a:lnTo>
                <a:lnTo>
                  <a:pt x="4482" y="7709"/>
                </a:lnTo>
                <a:lnTo>
                  <a:pt x="2988" y="7052"/>
                </a:lnTo>
                <a:lnTo>
                  <a:pt x="2032" y="6694"/>
                </a:lnTo>
                <a:lnTo>
                  <a:pt x="1375" y="6454"/>
                </a:lnTo>
                <a:lnTo>
                  <a:pt x="1076" y="6395"/>
                </a:lnTo>
                <a:lnTo>
                  <a:pt x="837" y="6395"/>
                </a:lnTo>
                <a:lnTo>
                  <a:pt x="658" y="6454"/>
                </a:lnTo>
                <a:lnTo>
                  <a:pt x="479" y="6634"/>
                </a:lnTo>
                <a:lnTo>
                  <a:pt x="359" y="6873"/>
                </a:lnTo>
                <a:lnTo>
                  <a:pt x="240" y="7291"/>
                </a:lnTo>
                <a:lnTo>
                  <a:pt x="120" y="7829"/>
                </a:lnTo>
                <a:lnTo>
                  <a:pt x="60" y="8367"/>
                </a:lnTo>
                <a:lnTo>
                  <a:pt x="1" y="9502"/>
                </a:lnTo>
                <a:lnTo>
                  <a:pt x="1" y="10757"/>
                </a:lnTo>
                <a:lnTo>
                  <a:pt x="180" y="12012"/>
                </a:lnTo>
                <a:lnTo>
                  <a:pt x="419" y="13207"/>
                </a:lnTo>
                <a:lnTo>
                  <a:pt x="598" y="13804"/>
                </a:lnTo>
                <a:lnTo>
                  <a:pt x="837" y="14402"/>
                </a:lnTo>
                <a:lnTo>
                  <a:pt x="1076" y="14940"/>
                </a:lnTo>
                <a:lnTo>
                  <a:pt x="1315" y="15418"/>
                </a:lnTo>
                <a:lnTo>
                  <a:pt x="1674" y="15896"/>
                </a:lnTo>
                <a:lnTo>
                  <a:pt x="2032" y="16374"/>
                </a:lnTo>
                <a:lnTo>
                  <a:pt x="2391" y="16792"/>
                </a:lnTo>
                <a:lnTo>
                  <a:pt x="2809" y="17210"/>
                </a:lnTo>
                <a:lnTo>
                  <a:pt x="3227" y="17569"/>
                </a:lnTo>
                <a:lnTo>
                  <a:pt x="3705" y="17927"/>
                </a:lnTo>
                <a:lnTo>
                  <a:pt x="4243" y="18226"/>
                </a:lnTo>
                <a:lnTo>
                  <a:pt x="4721" y="18525"/>
                </a:lnTo>
                <a:lnTo>
                  <a:pt x="5319" y="18764"/>
                </a:lnTo>
                <a:lnTo>
                  <a:pt x="5857" y="19003"/>
                </a:lnTo>
                <a:lnTo>
                  <a:pt x="6574" y="19182"/>
                </a:lnTo>
                <a:lnTo>
                  <a:pt x="6932" y="19302"/>
                </a:lnTo>
                <a:lnTo>
                  <a:pt x="7291" y="19421"/>
                </a:lnTo>
                <a:lnTo>
                  <a:pt x="7649" y="19601"/>
                </a:lnTo>
                <a:lnTo>
                  <a:pt x="7769" y="19660"/>
                </a:lnTo>
                <a:lnTo>
                  <a:pt x="7829" y="19840"/>
                </a:lnTo>
                <a:lnTo>
                  <a:pt x="7888" y="20258"/>
                </a:lnTo>
                <a:lnTo>
                  <a:pt x="7888" y="20736"/>
                </a:lnTo>
                <a:lnTo>
                  <a:pt x="7888" y="21393"/>
                </a:lnTo>
                <a:lnTo>
                  <a:pt x="7888" y="23066"/>
                </a:lnTo>
                <a:lnTo>
                  <a:pt x="7948" y="23903"/>
                </a:lnTo>
                <a:lnTo>
                  <a:pt x="8068" y="24620"/>
                </a:lnTo>
                <a:lnTo>
                  <a:pt x="8127" y="24919"/>
                </a:lnTo>
                <a:lnTo>
                  <a:pt x="8247" y="25158"/>
                </a:lnTo>
                <a:lnTo>
                  <a:pt x="8426" y="25337"/>
                </a:lnTo>
                <a:lnTo>
                  <a:pt x="8605" y="25457"/>
                </a:lnTo>
                <a:lnTo>
                  <a:pt x="8665" y="25457"/>
                </a:lnTo>
                <a:lnTo>
                  <a:pt x="8785" y="25277"/>
                </a:lnTo>
                <a:lnTo>
                  <a:pt x="8844" y="24680"/>
                </a:lnTo>
                <a:lnTo>
                  <a:pt x="8904" y="23843"/>
                </a:lnTo>
                <a:lnTo>
                  <a:pt x="8964" y="22827"/>
                </a:lnTo>
                <a:lnTo>
                  <a:pt x="8904" y="20796"/>
                </a:lnTo>
                <a:lnTo>
                  <a:pt x="8904" y="19660"/>
                </a:lnTo>
                <a:lnTo>
                  <a:pt x="10159" y="19660"/>
                </a:lnTo>
                <a:lnTo>
                  <a:pt x="11533" y="19601"/>
                </a:lnTo>
                <a:lnTo>
                  <a:pt x="12968" y="19362"/>
                </a:lnTo>
                <a:lnTo>
                  <a:pt x="14402" y="19063"/>
                </a:lnTo>
                <a:lnTo>
                  <a:pt x="15836" y="18585"/>
                </a:lnTo>
                <a:lnTo>
                  <a:pt x="16493" y="18346"/>
                </a:lnTo>
                <a:lnTo>
                  <a:pt x="17091" y="17987"/>
                </a:lnTo>
                <a:lnTo>
                  <a:pt x="17748" y="17688"/>
                </a:lnTo>
                <a:lnTo>
                  <a:pt x="18286" y="17330"/>
                </a:lnTo>
                <a:lnTo>
                  <a:pt x="18824" y="16912"/>
                </a:lnTo>
                <a:lnTo>
                  <a:pt x="19302" y="16434"/>
                </a:lnTo>
                <a:lnTo>
                  <a:pt x="19660" y="16015"/>
                </a:lnTo>
                <a:lnTo>
                  <a:pt x="20019" y="15597"/>
                </a:lnTo>
                <a:lnTo>
                  <a:pt x="20317" y="15059"/>
                </a:lnTo>
                <a:lnTo>
                  <a:pt x="20616" y="14581"/>
                </a:lnTo>
                <a:lnTo>
                  <a:pt x="20855" y="14043"/>
                </a:lnTo>
                <a:lnTo>
                  <a:pt x="21034" y="13506"/>
                </a:lnTo>
                <a:lnTo>
                  <a:pt x="21333" y="12370"/>
                </a:lnTo>
                <a:lnTo>
                  <a:pt x="21513" y="11354"/>
                </a:lnTo>
                <a:lnTo>
                  <a:pt x="21632" y="10697"/>
                </a:lnTo>
                <a:lnTo>
                  <a:pt x="21692" y="10040"/>
                </a:lnTo>
                <a:lnTo>
                  <a:pt x="21692" y="9323"/>
                </a:lnTo>
                <a:lnTo>
                  <a:pt x="21632" y="8665"/>
                </a:lnTo>
                <a:lnTo>
                  <a:pt x="21513" y="8128"/>
                </a:lnTo>
                <a:lnTo>
                  <a:pt x="21393" y="7889"/>
                </a:lnTo>
                <a:lnTo>
                  <a:pt x="21274" y="7709"/>
                </a:lnTo>
                <a:lnTo>
                  <a:pt x="21034" y="7530"/>
                </a:lnTo>
                <a:lnTo>
                  <a:pt x="20736" y="7411"/>
                </a:lnTo>
                <a:lnTo>
                  <a:pt x="19959" y="7411"/>
                </a:lnTo>
                <a:lnTo>
                  <a:pt x="19063" y="7530"/>
                </a:lnTo>
                <a:lnTo>
                  <a:pt x="18106" y="7769"/>
                </a:lnTo>
                <a:lnTo>
                  <a:pt x="17150" y="8068"/>
                </a:lnTo>
                <a:lnTo>
                  <a:pt x="16254" y="8426"/>
                </a:lnTo>
                <a:lnTo>
                  <a:pt x="14939" y="8964"/>
                </a:lnTo>
                <a:lnTo>
                  <a:pt x="14939" y="8008"/>
                </a:lnTo>
                <a:lnTo>
                  <a:pt x="14820" y="7052"/>
                </a:lnTo>
                <a:lnTo>
                  <a:pt x="14700" y="6096"/>
                </a:lnTo>
                <a:lnTo>
                  <a:pt x="14581" y="5140"/>
                </a:lnTo>
                <a:lnTo>
                  <a:pt x="14342" y="4184"/>
                </a:lnTo>
                <a:lnTo>
                  <a:pt x="14103" y="3287"/>
                </a:lnTo>
                <a:lnTo>
                  <a:pt x="13804" y="2391"/>
                </a:lnTo>
                <a:lnTo>
                  <a:pt x="13505" y="1495"/>
                </a:lnTo>
                <a:lnTo>
                  <a:pt x="13147" y="778"/>
                </a:lnTo>
                <a:lnTo>
                  <a:pt x="12968" y="479"/>
                </a:lnTo>
                <a:lnTo>
                  <a:pt x="12788" y="300"/>
                </a:lnTo>
                <a:lnTo>
                  <a:pt x="12609" y="120"/>
                </a:lnTo>
                <a:lnTo>
                  <a:pt x="12370" y="61"/>
                </a:lnTo>
                <a:lnTo>
                  <a:pt x="12191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7A7D99"/>
              </a:solidFill>
            </a:endParaRPr>
          </a:p>
        </p:txBody>
      </p:sp>
      <p:sp>
        <p:nvSpPr>
          <p:cNvPr id="118" name="Google Shape;118;p4"/>
          <p:cNvSpPr/>
          <p:nvPr/>
        </p:nvSpPr>
        <p:spPr>
          <a:xfrm rot="-2801932">
            <a:off x="8556859" y="840437"/>
            <a:ext cx="447973" cy="125021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7A7D99"/>
              </a:solidFill>
            </a:endParaRPr>
          </a:p>
        </p:txBody>
      </p:sp>
      <p:sp>
        <p:nvSpPr>
          <p:cNvPr id="119" name="Google Shape;119;p4"/>
          <p:cNvSpPr/>
          <p:nvPr/>
        </p:nvSpPr>
        <p:spPr>
          <a:xfrm rot="5200625">
            <a:off x="5138988" y="-350104"/>
            <a:ext cx="526220" cy="1020703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7A7D99"/>
              </a:solidFill>
            </a:endParaRPr>
          </a:p>
        </p:txBody>
      </p:sp>
      <p:sp>
        <p:nvSpPr>
          <p:cNvPr id="120" name="Google Shape;120;p4"/>
          <p:cNvSpPr/>
          <p:nvPr/>
        </p:nvSpPr>
        <p:spPr>
          <a:xfrm rot="942660">
            <a:off x="4585377" y="4393089"/>
            <a:ext cx="833403" cy="485179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7A7D99"/>
              </a:solidFill>
            </a:endParaRPr>
          </a:p>
        </p:txBody>
      </p:sp>
      <p:sp>
        <p:nvSpPr>
          <p:cNvPr id="121" name="Google Shape;121;p4"/>
          <p:cNvSpPr/>
          <p:nvPr/>
        </p:nvSpPr>
        <p:spPr>
          <a:xfrm rot="-5506349">
            <a:off x="8232978" y="3550522"/>
            <a:ext cx="205865" cy="37468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122" name="Google Shape;122;p4"/>
          <p:cNvSpPr/>
          <p:nvPr/>
        </p:nvSpPr>
        <p:spPr>
          <a:xfrm rot="-5506848">
            <a:off x="8220235" y="3593507"/>
            <a:ext cx="134450" cy="257883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123" name="Google Shape;123;p4"/>
          <p:cNvSpPr/>
          <p:nvPr/>
        </p:nvSpPr>
        <p:spPr>
          <a:xfrm rot="-10292983">
            <a:off x="8081725" y="3802440"/>
            <a:ext cx="215214" cy="23219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363853"/>
      </p:ext>
    </p:extLst>
  </p:cSld>
  <p:clrMapOvr>
    <a:masterClrMapping/>
  </p:clrMapOvr>
  <p:transition>
    <p:fade thruBlk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+ image background">
  <p:cSld name="Title + 1 column + image background">
    <p:bg>
      <p:bgPr>
        <a:solidFill>
          <a:schemeClr val="accent5"/>
        </a:solid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6"/>
          <p:cNvSpPr/>
          <p:nvPr/>
        </p:nvSpPr>
        <p:spPr>
          <a:xfrm>
            <a:off x="0" y="-124"/>
            <a:ext cx="45798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151" name="Google Shape;151;p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2" name="Google Shape;152;p6"/>
          <p:cNvSpPr/>
          <p:nvPr/>
        </p:nvSpPr>
        <p:spPr>
          <a:xfrm rot="1318871">
            <a:off x="7856216" y="832861"/>
            <a:ext cx="615466" cy="963905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153" name="Google Shape;153;p6"/>
          <p:cNvSpPr/>
          <p:nvPr/>
        </p:nvSpPr>
        <p:spPr>
          <a:xfrm>
            <a:off x="8230655" y="-153538"/>
            <a:ext cx="837106" cy="855807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154" name="Google Shape;154;p6"/>
          <p:cNvSpPr/>
          <p:nvPr/>
        </p:nvSpPr>
        <p:spPr>
          <a:xfrm rot="-548659">
            <a:off x="8625706" y="4038280"/>
            <a:ext cx="765854" cy="57351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155" name="Google Shape;155;p6"/>
          <p:cNvSpPr/>
          <p:nvPr/>
        </p:nvSpPr>
        <p:spPr>
          <a:xfrm rot="-9290062">
            <a:off x="8508192" y="1702057"/>
            <a:ext cx="776981" cy="854390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156" name="Google Shape;156;p6"/>
          <p:cNvSpPr/>
          <p:nvPr/>
        </p:nvSpPr>
        <p:spPr>
          <a:xfrm rot="5503490">
            <a:off x="8039701" y="4122216"/>
            <a:ext cx="734978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157" name="Google Shape;157;p6"/>
          <p:cNvSpPr/>
          <p:nvPr/>
        </p:nvSpPr>
        <p:spPr>
          <a:xfrm>
            <a:off x="8231964" y="2681110"/>
            <a:ext cx="220297" cy="237680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158" name="Google Shape;158;p6"/>
          <p:cNvSpPr/>
          <p:nvPr/>
        </p:nvSpPr>
        <p:spPr>
          <a:xfrm rot="-830047">
            <a:off x="7861089" y="2356302"/>
            <a:ext cx="287064" cy="735692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159" name="Google Shape;159;p6"/>
          <p:cNvSpPr/>
          <p:nvPr/>
        </p:nvSpPr>
        <p:spPr>
          <a:xfrm>
            <a:off x="7633712" y="-65920"/>
            <a:ext cx="457954" cy="34981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160" name="Google Shape;160;p6"/>
          <p:cNvSpPr/>
          <p:nvPr/>
        </p:nvSpPr>
        <p:spPr>
          <a:xfrm rot="8224608">
            <a:off x="8316425" y="3153271"/>
            <a:ext cx="501993" cy="771678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161" name="Google Shape;161;p6"/>
          <p:cNvSpPr txBox="1">
            <a:spLocks noGrp="1"/>
          </p:cNvSpPr>
          <p:nvPr>
            <p:ph type="title"/>
          </p:nvPr>
        </p:nvSpPr>
        <p:spPr>
          <a:xfrm>
            <a:off x="457200" y="663175"/>
            <a:ext cx="35997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6"/>
          <p:cNvSpPr txBox="1">
            <a:spLocks noGrp="1"/>
          </p:cNvSpPr>
          <p:nvPr>
            <p:ph type="body" idx="1"/>
          </p:nvPr>
        </p:nvSpPr>
        <p:spPr>
          <a:xfrm>
            <a:off x="457200" y="1428750"/>
            <a:ext cx="3599700" cy="31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lvl="0" indent="-285750" rtl="0">
              <a:spcBef>
                <a:spcPts val="450"/>
              </a:spcBef>
              <a:spcAft>
                <a:spcPts val="0"/>
              </a:spcAft>
              <a:buSzPts val="2400"/>
              <a:buChar char="༝"/>
              <a:defRPr sz="1800"/>
            </a:lvl1pPr>
            <a:lvl2pPr marL="685800" lvl="1" indent="-28575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1800"/>
            </a:lvl2pPr>
            <a:lvl3pPr marL="1028700" lvl="2" indent="-28575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1800"/>
            </a:lvl3pPr>
            <a:lvl4pPr marL="1371600" lvl="3" indent="-28575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1800"/>
            </a:lvl4pPr>
            <a:lvl5pPr marL="1714500" lvl="4" indent="-28575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1800"/>
            </a:lvl5pPr>
            <a:lvl6pPr marL="2057400" lvl="5" indent="-28575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1800"/>
            </a:lvl6pPr>
            <a:lvl7pPr marL="2400300" lvl="6" indent="-28575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1800"/>
            </a:lvl7pPr>
            <a:lvl8pPr marL="2743200" lvl="7" indent="-28575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1800"/>
            </a:lvl8pPr>
            <a:lvl9pPr marL="3086100" lvl="8" indent="-28575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67054372"/>
      </p:ext>
    </p:extLst>
  </p:cSld>
  <p:clrMapOvr>
    <a:masterClrMapping/>
  </p:clrMapOvr>
  <p:transition>
    <p:fade thruBlk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7"/>
          <p:cNvSpPr/>
          <p:nvPr/>
        </p:nvSpPr>
        <p:spPr>
          <a:xfrm rot="-1209093">
            <a:off x="8469093" y="4079247"/>
            <a:ext cx="679239" cy="615500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165" name="Google Shape;165;p7"/>
          <p:cNvSpPr/>
          <p:nvPr/>
        </p:nvSpPr>
        <p:spPr>
          <a:xfrm>
            <a:off x="8683515" y="4020673"/>
            <a:ext cx="345449" cy="34985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166" name="Google Shape;166;p7"/>
          <p:cNvSpPr/>
          <p:nvPr/>
        </p:nvSpPr>
        <p:spPr>
          <a:xfrm>
            <a:off x="7062485" y="-109724"/>
            <a:ext cx="384463" cy="393602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167" name="Google Shape;167;p7"/>
          <p:cNvSpPr/>
          <p:nvPr/>
        </p:nvSpPr>
        <p:spPr>
          <a:xfrm>
            <a:off x="8514400" y="1635651"/>
            <a:ext cx="799508" cy="833036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168" name="Google Shape;168;p7"/>
          <p:cNvSpPr/>
          <p:nvPr/>
        </p:nvSpPr>
        <p:spPr>
          <a:xfrm rot="3741344">
            <a:off x="8575320" y="1351609"/>
            <a:ext cx="337921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169" name="Google Shape;169;p7"/>
          <p:cNvSpPr/>
          <p:nvPr/>
        </p:nvSpPr>
        <p:spPr>
          <a:xfrm>
            <a:off x="7044713" y="810003"/>
            <a:ext cx="931540" cy="844124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170" name="Google Shape;170;p7"/>
          <p:cNvSpPr/>
          <p:nvPr/>
        </p:nvSpPr>
        <p:spPr>
          <a:xfrm>
            <a:off x="7537851" y="1374425"/>
            <a:ext cx="345449" cy="34985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171" name="Google Shape;171;p7"/>
          <p:cNvSpPr/>
          <p:nvPr/>
        </p:nvSpPr>
        <p:spPr>
          <a:xfrm rot="-6335216">
            <a:off x="6978024" y="4441546"/>
            <a:ext cx="673184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172" name="Google Shape;172;p7"/>
          <p:cNvSpPr/>
          <p:nvPr/>
        </p:nvSpPr>
        <p:spPr>
          <a:xfrm>
            <a:off x="7911876" y="-130474"/>
            <a:ext cx="799495" cy="809683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173" name="Google Shape;173;p7"/>
          <p:cNvSpPr/>
          <p:nvPr/>
        </p:nvSpPr>
        <p:spPr>
          <a:xfrm rot="-6692267">
            <a:off x="6878451" y="2304638"/>
            <a:ext cx="519368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174" name="Google Shape;174;p7"/>
          <p:cNvSpPr/>
          <p:nvPr/>
        </p:nvSpPr>
        <p:spPr>
          <a:xfrm>
            <a:off x="7317553" y="2396425"/>
            <a:ext cx="281001" cy="287681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175" name="Google Shape;175;p7"/>
          <p:cNvSpPr/>
          <p:nvPr/>
        </p:nvSpPr>
        <p:spPr>
          <a:xfrm>
            <a:off x="7663638" y="3147401"/>
            <a:ext cx="679244" cy="6878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176" name="Google Shape;176;p7"/>
          <p:cNvSpPr/>
          <p:nvPr/>
        </p:nvSpPr>
        <p:spPr>
          <a:xfrm rot="1318871">
            <a:off x="7170416" y="832861"/>
            <a:ext cx="615466" cy="963905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177" name="Google Shape;177;p7"/>
          <p:cNvSpPr/>
          <p:nvPr/>
        </p:nvSpPr>
        <p:spPr>
          <a:xfrm>
            <a:off x="7773455" y="-153538"/>
            <a:ext cx="837106" cy="855807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178" name="Google Shape;178;p7"/>
          <p:cNvSpPr/>
          <p:nvPr/>
        </p:nvSpPr>
        <p:spPr>
          <a:xfrm rot="-548659">
            <a:off x="8473306" y="4038280"/>
            <a:ext cx="765854" cy="57351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179" name="Google Shape;179;p7"/>
          <p:cNvSpPr/>
          <p:nvPr/>
        </p:nvSpPr>
        <p:spPr>
          <a:xfrm rot="-9290062">
            <a:off x="8355792" y="1702057"/>
            <a:ext cx="776981" cy="854390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180" name="Google Shape;180;p7"/>
          <p:cNvSpPr/>
          <p:nvPr/>
        </p:nvSpPr>
        <p:spPr>
          <a:xfrm rot="5503490">
            <a:off x="7049101" y="4122216"/>
            <a:ext cx="734978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181" name="Google Shape;181;p7"/>
          <p:cNvSpPr/>
          <p:nvPr/>
        </p:nvSpPr>
        <p:spPr>
          <a:xfrm>
            <a:off x="7317564" y="2528710"/>
            <a:ext cx="220297" cy="237680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182" name="Google Shape;182;p7"/>
          <p:cNvSpPr/>
          <p:nvPr/>
        </p:nvSpPr>
        <p:spPr>
          <a:xfrm rot="-830047">
            <a:off x="6946689" y="2203903"/>
            <a:ext cx="287064" cy="735692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183" name="Google Shape;183;p7"/>
          <p:cNvSpPr/>
          <p:nvPr/>
        </p:nvSpPr>
        <p:spPr>
          <a:xfrm>
            <a:off x="6947912" y="-65920"/>
            <a:ext cx="457954" cy="34981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184" name="Google Shape;184;p7"/>
          <p:cNvSpPr/>
          <p:nvPr/>
        </p:nvSpPr>
        <p:spPr>
          <a:xfrm rot="8224608">
            <a:off x="7859225" y="3153271"/>
            <a:ext cx="501993" cy="771678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185" name="Google Shape;185;p7"/>
          <p:cNvSpPr txBox="1">
            <a:spLocks noGrp="1"/>
          </p:cNvSpPr>
          <p:nvPr>
            <p:ph type="title"/>
          </p:nvPr>
        </p:nvSpPr>
        <p:spPr>
          <a:xfrm>
            <a:off x="457200" y="434575"/>
            <a:ext cx="64056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7"/>
          <p:cNvSpPr txBox="1">
            <a:spLocks noGrp="1"/>
          </p:cNvSpPr>
          <p:nvPr>
            <p:ph type="body" idx="1"/>
          </p:nvPr>
        </p:nvSpPr>
        <p:spPr>
          <a:xfrm>
            <a:off x="457200" y="1430050"/>
            <a:ext cx="3167700" cy="32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lvl="0" indent="-276225">
              <a:spcBef>
                <a:spcPts val="450"/>
              </a:spcBef>
              <a:spcAft>
                <a:spcPts val="0"/>
              </a:spcAft>
              <a:buSzPts val="2200"/>
              <a:buChar char="༝"/>
              <a:defRPr sz="1650"/>
            </a:lvl1pPr>
            <a:lvl2pPr marL="685800" lvl="1" indent="-276225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1650"/>
            </a:lvl2pPr>
            <a:lvl3pPr marL="1028700" lvl="2" indent="-276225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1650"/>
            </a:lvl3pPr>
            <a:lvl4pPr marL="1371600" lvl="3" indent="-276225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1650"/>
            </a:lvl4pPr>
            <a:lvl5pPr marL="1714500" lvl="4" indent="-276225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1650"/>
            </a:lvl5pPr>
            <a:lvl6pPr marL="2057400" lvl="5" indent="-276225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1650"/>
            </a:lvl6pPr>
            <a:lvl7pPr marL="2400300" lvl="6" indent="-276225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1650"/>
            </a:lvl7pPr>
            <a:lvl8pPr marL="2743200" lvl="7" indent="-276225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1650"/>
            </a:lvl8pPr>
            <a:lvl9pPr marL="3086100" lvl="8" indent="-276225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1650"/>
            </a:lvl9pPr>
          </a:lstStyle>
          <a:p>
            <a:endParaRPr/>
          </a:p>
        </p:txBody>
      </p:sp>
      <p:sp>
        <p:nvSpPr>
          <p:cNvPr id="187" name="Google Shape;187;p7"/>
          <p:cNvSpPr txBox="1">
            <a:spLocks noGrp="1"/>
          </p:cNvSpPr>
          <p:nvPr>
            <p:ph type="body" idx="2"/>
          </p:nvPr>
        </p:nvSpPr>
        <p:spPr>
          <a:xfrm>
            <a:off x="3815603" y="1430050"/>
            <a:ext cx="3167700" cy="32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lvl="0" indent="-276225">
              <a:spcBef>
                <a:spcPts val="450"/>
              </a:spcBef>
              <a:spcAft>
                <a:spcPts val="0"/>
              </a:spcAft>
              <a:buSzPts val="2200"/>
              <a:buChar char="༝"/>
              <a:defRPr sz="1650"/>
            </a:lvl1pPr>
            <a:lvl2pPr marL="685800" lvl="1" indent="-276225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1650"/>
            </a:lvl2pPr>
            <a:lvl3pPr marL="1028700" lvl="2" indent="-276225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1650"/>
            </a:lvl3pPr>
            <a:lvl4pPr marL="1371600" lvl="3" indent="-276225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1650"/>
            </a:lvl4pPr>
            <a:lvl5pPr marL="1714500" lvl="4" indent="-276225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1650"/>
            </a:lvl5pPr>
            <a:lvl6pPr marL="2057400" lvl="5" indent="-276225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1650"/>
            </a:lvl6pPr>
            <a:lvl7pPr marL="2400300" lvl="6" indent="-276225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1650"/>
            </a:lvl7pPr>
            <a:lvl8pPr marL="2743200" lvl="7" indent="-276225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1650"/>
            </a:lvl8pPr>
            <a:lvl9pPr marL="3086100" lvl="8" indent="-276225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1650"/>
            </a:lvl9pPr>
          </a:lstStyle>
          <a:p>
            <a:endParaRPr/>
          </a:p>
        </p:txBody>
      </p:sp>
      <p:sp>
        <p:nvSpPr>
          <p:cNvPr id="188" name="Google Shape;188;p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srgbClr val="65677F"/>
                </a:solidFill>
              </a:rPr>
              <a:pPr/>
              <a:t>‹#›</a:t>
            </a:fld>
            <a:endParaRPr lang="en-GB">
              <a:solidFill>
                <a:srgbClr val="6567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421183"/>
      </p:ext>
    </p:extLst>
  </p:cSld>
  <p:clrMapOvr>
    <a:masterClrMapping/>
  </p:clrMapOvr>
  <p:transition>
    <p:fade thruBlk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8"/>
          <p:cNvSpPr/>
          <p:nvPr/>
        </p:nvSpPr>
        <p:spPr>
          <a:xfrm rot="-1209093">
            <a:off x="8469093" y="4079247"/>
            <a:ext cx="679239" cy="615500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191" name="Google Shape;191;p8"/>
          <p:cNvSpPr/>
          <p:nvPr/>
        </p:nvSpPr>
        <p:spPr>
          <a:xfrm>
            <a:off x="8683515" y="4020673"/>
            <a:ext cx="345449" cy="34985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192" name="Google Shape;192;p8"/>
          <p:cNvSpPr/>
          <p:nvPr/>
        </p:nvSpPr>
        <p:spPr>
          <a:xfrm>
            <a:off x="7062485" y="-109724"/>
            <a:ext cx="384463" cy="393602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193" name="Google Shape;193;p8"/>
          <p:cNvSpPr/>
          <p:nvPr/>
        </p:nvSpPr>
        <p:spPr>
          <a:xfrm>
            <a:off x="8514400" y="1635651"/>
            <a:ext cx="799508" cy="833036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194" name="Google Shape;194;p8"/>
          <p:cNvSpPr/>
          <p:nvPr/>
        </p:nvSpPr>
        <p:spPr>
          <a:xfrm rot="3741344">
            <a:off x="8575320" y="1351609"/>
            <a:ext cx="337921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195" name="Google Shape;195;p8"/>
          <p:cNvSpPr/>
          <p:nvPr/>
        </p:nvSpPr>
        <p:spPr>
          <a:xfrm>
            <a:off x="7044713" y="810003"/>
            <a:ext cx="931540" cy="844124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196" name="Google Shape;196;p8"/>
          <p:cNvSpPr/>
          <p:nvPr/>
        </p:nvSpPr>
        <p:spPr>
          <a:xfrm>
            <a:off x="7537851" y="1374425"/>
            <a:ext cx="345449" cy="34985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197" name="Google Shape;197;p8"/>
          <p:cNvSpPr/>
          <p:nvPr/>
        </p:nvSpPr>
        <p:spPr>
          <a:xfrm rot="-6335216">
            <a:off x="6978024" y="4441546"/>
            <a:ext cx="673184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198" name="Google Shape;198;p8"/>
          <p:cNvSpPr/>
          <p:nvPr/>
        </p:nvSpPr>
        <p:spPr>
          <a:xfrm>
            <a:off x="7911876" y="-130474"/>
            <a:ext cx="799495" cy="809683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199" name="Google Shape;199;p8"/>
          <p:cNvSpPr/>
          <p:nvPr/>
        </p:nvSpPr>
        <p:spPr>
          <a:xfrm rot="-6692267">
            <a:off x="6878451" y="2304638"/>
            <a:ext cx="519368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200" name="Google Shape;200;p8"/>
          <p:cNvSpPr/>
          <p:nvPr/>
        </p:nvSpPr>
        <p:spPr>
          <a:xfrm>
            <a:off x="7317553" y="2396425"/>
            <a:ext cx="281001" cy="287681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201" name="Google Shape;201;p8"/>
          <p:cNvSpPr/>
          <p:nvPr/>
        </p:nvSpPr>
        <p:spPr>
          <a:xfrm>
            <a:off x="7663638" y="3147401"/>
            <a:ext cx="679244" cy="6878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202" name="Google Shape;202;p8"/>
          <p:cNvSpPr/>
          <p:nvPr/>
        </p:nvSpPr>
        <p:spPr>
          <a:xfrm rot="1318871">
            <a:off x="7170416" y="832861"/>
            <a:ext cx="615466" cy="963905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203" name="Google Shape;203;p8"/>
          <p:cNvSpPr/>
          <p:nvPr/>
        </p:nvSpPr>
        <p:spPr>
          <a:xfrm>
            <a:off x="7773455" y="-153538"/>
            <a:ext cx="837106" cy="855807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204" name="Google Shape;204;p8"/>
          <p:cNvSpPr/>
          <p:nvPr/>
        </p:nvSpPr>
        <p:spPr>
          <a:xfrm rot="-548659">
            <a:off x="8473306" y="4038280"/>
            <a:ext cx="765854" cy="57351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205" name="Google Shape;205;p8"/>
          <p:cNvSpPr/>
          <p:nvPr/>
        </p:nvSpPr>
        <p:spPr>
          <a:xfrm rot="-9290062">
            <a:off x="8355792" y="1702057"/>
            <a:ext cx="776981" cy="854390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206" name="Google Shape;206;p8"/>
          <p:cNvSpPr/>
          <p:nvPr/>
        </p:nvSpPr>
        <p:spPr>
          <a:xfrm rot="5503490">
            <a:off x="7049101" y="4122216"/>
            <a:ext cx="734978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207" name="Google Shape;207;p8"/>
          <p:cNvSpPr/>
          <p:nvPr/>
        </p:nvSpPr>
        <p:spPr>
          <a:xfrm>
            <a:off x="7317564" y="2528710"/>
            <a:ext cx="220297" cy="237680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208" name="Google Shape;208;p8"/>
          <p:cNvSpPr/>
          <p:nvPr/>
        </p:nvSpPr>
        <p:spPr>
          <a:xfrm rot="-830047">
            <a:off x="6946689" y="2203903"/>
            <a:ext cx="287064" cy="735692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209" name="Google Shape;209;p8"/>
          <p:cNvSpPr/>
          <p:nvPr/>
        </p:nvSpPr>
        <p:spPr>
          <a:xfrm>
            <a:off x="6947912" y="-65920"/>
            <a:ext cx="457954" cy="34981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210" name="Google Shape;210;p8"/>
          <p:cNvSpPr/>
          <p:nvPr/>
        </p:nvSpPr>
        <p:spPr>
          <a:xfrm rot="8224608">
            <a:off x="7859225" y="3153271"/>
            <a:ext cx="501993" cy="771678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211" name="Google Shape;211;p8"/>
          <p:cNvSpPr txBox="1">
            <a:spLocks noGrp="1"/>
          </p:cNvSpPr>
          <p:nvPr>
            <p:ph type="title"/>
          </p:nvPr>
        </p:nvSpPr>
        <p:spPr>
          <a:xfrm>
            <a:off x="457200" y="434575"/>
            <a:ext cx="62883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8"/>
          <p:cNvSpPr txBox="1">
            <a:spLocks noGrp="1"/>
          </p:cNvSpPr>
          <p:nvPr>
            <p:ph type="body" idx="1"/>
          </p:nvPr>
        </p:nvSpPr>
        <p:spPr>
          <a:xfrm>
            <a:off x="457200" y="1440500"/>
            <a:ext cx="2026800" cy="32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lvl="0" indent="-257175" rtl="0">
              <a:spcBef>
                <a:spcPts val="450"/>
              </a:spcBef>
              <a:spcAft>
                <a:spcPts val="0"/>
              </a:spcAft>
              <a:buSzPts val="1800"/>
              <a:buChar char="༝"/>
              <a:defRPr sz="1350"/>
            </a:lvl1pPr>
            <a:lvl2pPr marL="685800" lvl="1" indent="-257175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350"/>
            </a:lvl2pPr>
            <a:lvl3pPr marL="1028700" lvl="2" indent="-257175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350"/>
            </a:lvl3pPr>
            <a:lvl4pPr marL="1371600" lvl="3" indent="-257175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350"/>
            </a:lvl4pPr>
            <a:lvl5pPr marL="1714500" lvl="4" indent="-257175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350"/>
            </a:lvl5pPr>
            <a:lvl6pPr marL="2057400" lvl="5" indent="-257175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350"/>
            </a:lvl6pPr>
            <a:lvl7pPr marL="2400300" lvl="6" indent="-257175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350"/>
            </a:lvl7pPr>
            <a:lvl8pPr marL="2743200" lvl="7" indent="-257175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350"/>
            </a:lvl8pPr>
            <a:lvl9pPr marL="3086100" lvl="8" indent="-257175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350"/>
            </a:lvl9pPr>
          </a:lstStyle>
          <a:p>
            <a:endParaRPr/>
          </a:p>
        </p:txBody>
      </p:sp>
      <p:sp>
        <p:nvSpPr>
          <p:cNvPr id="213" name="Google Shape;213;p8"/>
          <p:cNvSpPr txBox="1">
            <a:spLocks noGrp="1"/>
          </p:cNvSpPr>
          <p:nvPr>
            <p:ph type="body" idx="2"/>
          </p:nvPr>
        </p:nvSpPr>
        <p:spPr>
          <a:xfrm>
            <a:off x="2587877" y="1440500"/>
            <a:ext cx="2026800" cy="32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lvl="0" indent="-257175" rtl="0">
              <a:spcBef>
                <a:spcPts val="450"/>
              </a:spcBef>
              <a:spcAft>
                <a:spcPts val="0"/>
              </a:spcAft>
              <a:buSzPts val="1800"/>
              <a:buChar char="༝"/>
              <a:defRPr sz="1350"/>
            </a:lvl1pPr>
            <a:lvl2pPr marL="685800" lvl="1" indent="-257175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350"/>
            </a:lvl2pPr>
            <a:lvl3pPr marL="1028700" lvl="2" indent="-257175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350"/>
            </a:lvl3pPr>
            <a:lvl4pPr marL="1371600" lvl="3" indent="-257175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350"/>
            </a:lvl4pPr>
            <a:lvl5pPr marL="1714500" lvl="4" indent="-257175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350"/>
            </a:lvl5pPr>
            <a:lvl6pPr marL="2057400" lvl="5" indent="-257175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350"/>
            </a:lvl6pPr>
            <a:lvl7pPr marL="2400300" lvl="6" indent="-257175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350"/>
            </a:lvl7pPr>
            <a:lvl8pPr marL="2743200" lvl="7" indent="-257175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350"/>
            </a:lvl8pPr>
            <a:lvl9pPr marL="3086100" lvl="8" indent="-257175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350"/>
            </a:lvl9pPr>
          </a:lstStyle>
          <a:p>
            <a:endParaRPr/>
          </a:p>
        </p:txBody>
      </p:sp>
      <p:sp>
        <p:nvSpPr>
          <p:cNvPr id="214" name="Google Shape;214;p8"/>
          <p:cNvSpPr txBox="1">
            <a:spLocks noGrp="1"/>
          </p:cNvSpPr>
          <p:nvPr>
            <p:ph type="body" idx="3"/>
          </p:nvPr>
        </p:nvSpPr>
        <p:spPr>
          <a:xfrm>
            <a:off x="4718554" y="1440500"/>
            <a:ext cx="2026800" cy="32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lvl="0" indent="-257175" rtl="0">
              <a:spcBef>
                <a:spcPts val="450"/>
              </a:spcBef>
              <a:spcAft>
                <a:spcPts val="0"/>
              </a:spcAft>
              <a:buSzPts val="1800"/>
              <a:buChar char="༝"/>
              <a:defRPr sz="1350"/>
            </a:lvl1pPr>
            <a:lvl2pPr marL="685800" lvl="1" indent="-257175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350"/>
            </a:lvl2pPr>
            <a:lvl3pPr marL="1028700" lvl="2" indent="-257175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350"/>
            </a:lvl3pPr>
            <a:lvl4pPr marL="1371600" lvl="3" indent="-257175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350"/>
            </a:lvl4pPr>
            <a:lvl5pPr marL="1714500" lvl="4" indent="-257175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350"/>
            </a:lvl5pPr>
            <a:lvl6pPr marL="2057400" lvl="5" indent="-257175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350"/>
            </a:lvl6pPr>
            <a:lvl7pPr marL="2400300" lvl="6" indent="-257175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350"/>
            </a:lvl7pPr>
            <a:lvl8pPr marL="2743200" lvl="7" indent="-257175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350"/>
            </a:lvl8pPr>
            <a:lvl9pPr marL="3086100" lvl="8" indent="-257175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350"/>
            </a:lvl9pPr>
          </a:lstStyle>
          <a:p>
            <a:endParaRPr/>
          </a:p>
        </p:txBody>
      </p:sp>
      <p:sp>
        <p:nvSpPr>
          <p:cNvPr id="215" name="Google Shape;215;p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srgbClr val="65677F"/>
                </a:solidFill>
              </a:rPr>
              <a:pPr/>
              <a:t>‹#›</a:t>
            </a:fld>
            <a:endParaRPr lang="en-GB">
              <a:solidFill>
                <a:srgbClr val="6567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611407"/>
      </p:ext>
    </p:extLst>
  </p:cSld>
  <p:clrMapOvr>
    <a:masterClrMapping/>
  </p:clrMapOvr>
  <p:transition>
    <p:fade thruBlk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9"/>
          <p:cNvSpPr txBox="1">
            <a:spLocks noGrp="1"/>
          </p:cNvSpPr>
          <p:nvPr>
            <p:ph type="title"/>
          </p:nvPr>
        </p:nvSpPr>
        <p:spPr>
          <a:xfrm>
            <a:off x="457200" y="434575"/>
            <a:ext cx="59847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srgbClr val="65677F"/>
                </a:solidFill>
              </a:rPr>
              <a:pPr/>
              <a:t>‹#›</a:t>
            </a:fld>
            <a:endParaRPr lang="en-GB">
              <a:solidFill>
                <a:srgbClr val="65677F"/>
              </a:solidFill>
            </a:endParaRPr>
          </a:p>
        </p:txBody>
      </p:sp>
      <p:sp>
        <p:nvSpPr>
          <p:cNvPr id="219" name="Google Shape;219;p9"/>
          <p:cNvSpPr/>
          <p:nvPr/>
        </p:nvSpPr>
        <p:spPr>
          <a:xfrm rot="-1209093">
            <a:off x="8469093" y="4079247"/>
            <a:ext cx="679239" cy="615500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220" name="Google Shape;220;p9"/>
          <p:cNvSpPr/>
          <p:nvPr/>
        </p:nvSpPr>
        <p:spPr>
          <a:xfrm>
            <a:off x="8683515" y="4020673"/>
            <a:ext cx="345449" cy="34985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221" name="Google Shape;221;p9"/>
          <p:cNvSpPr/>
          <p:nvPr/>
        </p:nvSpPr>
        <p:spPr>
          <a:xfrm>
            <a:off x="7062485" y="-109724"/>
            <a:ext cx="384463" cy="393602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222" name="Google Shape;222;p9"/>
          <p:cNvSpPr/>
          <p:nvPr/>
        </p:nvSpPr>
        <p:spPr>
          <a:xfrm>
            <a:off x="8514400" y="1635651"/>
            <a:ext cx="799508" cy="833036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223" name="Google Shape;223;p9"/>
          <p:cNvSpPr/>
          <p:nvPr/>
        </p:nvSpPr>
        <p:spPr>
          <a:xfrm rot="3741344">
            <a:off x="8575320" y="1351609"/>
            <a:ext cx="337921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224" name="Google Shape;224;p9"/>
          <p:cNvSpPr/>
          <p:nvPr/>
        </p:nvSpPr>
        <p:spPr>
          <a:xfrm>
            <a:off x="7044713" y="810003"/>
            <a:ext cx="931540" cy="844124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225" name="Google Shape;225;p9"/>
          <p:cNvSpPr/>
          <p:nvPr/>
        </p:nvSpPr>
        <p:spPr>
          <a:xfrm>
            <a:off x="7537851" y="1374425"/>
            <a:ext cx="345449" cy="34985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226" name="Google Shape;226;p9"/>
          <p:cNvSpPr/>
          <p:nvPr/>
        </p:nvSpPr>
        <p:spPr>
          <a:xfrm rot="-6335216">
            <a:off x="6978024" y="4441546"/>
            <a:ext cx="673184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227" name="Google Shape;227;p9"/>
          <p:cNvSpPr/>
          <p:nvPr/>
        </p:nvSpPr>
        <p:spPr>
          <a:xfrm>
            <a:off x="7911876" y="-130474"/>
            <a:ext cx="799495" cy="809683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228" name="Google Shape;228;p9"/>
          <p:cNvSpPr/>
          <p:nvPr/>
        </p:nvSpPr>
        <p:spPr>
          <a:xfrm rot="-6692267">
            <a:off x="6878451" y="2304638"/>
            <a:ext cx="519368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229" name="Google Shape;229;p9"/>
          <p:cNvSpPr/>
          <p:nvPr/>
        </p:nvSpPr>
        <p:spPr>
          <a:xfrm>
            <a:off x="7317553" y="2396425"/>
            <a:ext cx="281001" cy="287681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230" name="Google Shape;230;p9"/>
          <p:cNvSpPr/>
          <p:nvPr/>
        </p:nvSpPr>
        <p:spPr>
          <a:xfrm>
            <a:off x="7663638" y="3147401"/>
            <a:ext cx="679244" cy="6878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231" name="Google Shape;231;p9"/>
          <p:cNvSpPr/>
          <p:nvPr/>
        </p:nvSpPr>
        <p:spPr>
          <a:xfrm rot="1318871">
            <a:off x="7170416" y="832861"/>
            <a:ext cx="615466" cy="963905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232" name="Google Shape;232;p9"/>
          <p:cNvSpPr/>
          <p:nvPr/>
        </p:nvSpPr>
        <p:spPr>
          <a:xfrm>
            <a:off x="7773455" y="-153538"/>
            <a:ext cx="837106" cy="855807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233" name="Google Shape;233;p9"/>
          <p:cNvSpPr/>
          <p:nvPr/>
        </p:nvSpPr>
        <p:spPr>
          <a:xfrm rot="-548659">
            <a:off x="8473306" y="4038280"/>
            <a:ext cx="765854" cy="57351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234" name="Google Shape;234;p9"/>
          <p:cNvSpPr/>
          <p:nvPr/>
        </p:nvSpPr>
        <p:spPr>
          <a:xfrm rot="-9290062">
            <a:off x="8355792" y="1702057"/>
            <a:ext cx="776981" cy="854390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235" name="Google Shape;235;p9"/>
          <p:cNvSpPr/>
          <p:nvPr/>
        </p:nvSpPr>
        <p:spPr>
          <a:xfrm rot="5503490">
            <a:off x="7049101" y="4122216"/>
            <a:ext cx="734978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236" name="Google Shape;236;p9"/>
          <p:cNvSpPr/>
          <p:nvPr/>
        </p:nvSpPr>
        <p:spPr>
          <a:xfrm>
            <a:off x="7317564" y="2528710"/>
            <a:ext cx="220297" cy="237680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237" name="Google Shape;237;p9"/>
          <p:cNvSpPr/>
          <p:nvPr/>
        </p:nvSpPr>
        <p:spPr>
          <a:xfrm rot="-830047">
            <a:off x="6946689" y="2203903"/>
            <a:ext cx="287064" cy="735692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238" name="Google Shape;238;p9"/>
          <p:cNvSpPr/>
          <p:nvPr/>
        </p:nvSpPr>
        <p:spPr>
          <a:xfrm>
            <a:off x="6947912" y="-65920"/>
            <a:ext cx="457954" cy="34981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239" name="Google Shape;239;p9"/>
          <p:cNvSpPr/>
          <p:nvPr/>
        </p:nvSpPr>
        <p:spPr>
          <a:xfrm rot="8224608">
            <a:off x="7859225" y="3153271"/>
            <a:ext cx="501993" cy="771678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095019"/>
      </p:ext>
    </p:extLst>
  </p:cSld>
  <p:clrMapOvr>
    <a:masterClrMapping/>
  </p:clrMapOvr>
  <p:transition>
    <p:fade thruBlk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0"/>
          <p:cNvSpPr txBox="1">
            <a:spLocks noGrp="1"/>
          </p:cNvSpPr>
          <p:nvPr>
            <p:ph type="body" idx="1"/>
          </p:nvPr>
        </p:nvSpPr>
        <p:spPr>
          <a:xfrm>
            <a:off x="457200" y="4025309"/>
            <a:ext cx="8229600" cy="5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lvl="0" indent="-171450" algn="ctr">
              <a:spcBef>
                <a:spcPts val="270"/>
              </a:spcBef>
              <a:spcAft>
                <a:spcPts val="0"/>
              </a:spcAft>
              <a:buSzPts val="1800"/>
              <a:buNone/>
              <a:defRPr sz="1350"/>
            </a:lvl1pPr>
          </a:lstStyle>
          <a:p>
            <a:endParaRPr/>
          </a:p>
        </p:txBody>
      </p:sp>
      <p:sp>
        <p:nvSpPr>
          <p:cNvPr id="242" name="Google Shape;242;p1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srgbClr val="65677F"/>
                </a:solidFill>
              </a:rPr>
              <a:pPr/>
              <a:t>‹#›</a:t>
            </a:fld>
            <a:endParaRPr lang="en-GB">
              <a:solidFill>
                <a:srgbClr val="65677F"/>
              </a:solidFill>
            </a:endParaRPr>
          </a:p>
        </p:txBody>
      </p:sp>
      <p:sp>
        <p:nvSpPr>
          <p:cNvPr id="243" name="Google Shape;243;p10"/>
          <p:cNvSpPr/>
          <p:nvPr/>
        </p:nvSpPr>
        <p:spPr>
          <a:xfrm rot="1319053">
            <a:off x="-51439" y="1007788"/>
            <a:ext cx="601219" cy="941593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244" name="Google Shape;244;p10"/>
          <p:cNvSpPr/>
          <p:nvPr/>
        </p:nvSpPr>
        <p:spPr>
          <a:xfrm>
            <a:off x="2422713" y="-353815"/>
            <a:ext cx="817717" cy="835985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245" name="Google Shape;245;p10"/>
          <p:cNvSpPr/>
          <p:nvPr/>
        </p:nvSpPr>
        <p:spPr>
          <a:xfrm rot="-5330471">
            <a:off x="8271709" y="2476413"/>
            <a:ext cx="561101" cy="746988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246" name="Google Shape;246;p10"/>
          <p:cNvSpPr/>
          <p:nvPr/>
        </p:nvSpPr>
        <p:spPr>
          <a:xfrm rot="-9290112">
            <a:off x="7123488" y="47394"/>
            <a:ext cx="759011" cy="834631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247" name="Google Shape;247;p10"/>
          <p:cNvSpPr/>
          <p:nvPr/>
        </p:nvSpPr>
        <p:spPr>
          <a:xfrm rot="3192611">
            <a:off x="1862915" y="4290889"/>
            <a:ext cx="717917" cy="114587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248" name="Google Shape;248;p10"/>
          <p:cNvSpPr/>
          <p:nvPr/>
        </p:nvSpPr>
        <p:spPr>
          <a:xfrm rot="-1232764">
            <a:off x="623234" y="2763433"/>
            <a:ext cx="215203" cy="232183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249" name="Google Shape;249;p10"/>
          <p:cNvSpPr/>
          <p:nvPr/>
        </p:nvSpPr>
        <p:spPr>
          <a:xfrm rot="-2062359">
            <a:off x="255902" y="2566548"/>
            <a:ext cx="280423" cy="718672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250" name="Google Shape;250;p10"/>
          <p:cNvSpPr/>
          <p:nvPr/>
        </p:nvSpPr>
        <p:spPr>
          <a:xfrm>
            <a:off x="589322" y="190936"/>
            <a:ext cx="447347" cy="341714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251" name="Google Shape;251;p10"/>
          <p:cNvSpPr/>
          <p:nvPr/>
        </p:nvSpPr>
        <p:spPr>
          <a:xfrm rot="-7406442">
            <a:off x="464523" y="3905281"/>
            <a:ext cx="367799" cy="1005141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252" name="Google Shape;252;p10"/>
          <p:cNvSpPr/>
          <p:nvPr/>
        </p:nvSpPr>
        <p:spPr>
          <a:xfrm>
            <a:off x="6664728" y="4642200"/>
            <a:ext cx="766865" cy="689932"/>
          </a:xfrm>
          <a:custGeom>
            <a:avLst/>
            <a:gdLst/>
            <a:ahLst/>
            <a:cxnLst/>
            <a:rect l="l" t="t" r="r" b="b"/>
            <a:pathLst>
              <a:path w="35137" h="31612" extrusionOk="0">
                <a:moveTo>
                  <a:pt x="18405" y="3287"/>
                </a:moveTo>
                <a:lnTo>
                  <a:pt x="18166" y="3347"/>
                </a:lnTo>
                <a:lnTo>
                  <a:pt x="18166" y="3407"/>
                </a:lnTo>
                <a:lnTo>
                  <a:pt x="18106" y="3466"/>
                </a:lnTo>
                <a:lnTo>
                  <a:pt x="18225" y="3646"/>
                </a:lnTo>
                <a:lnTo>
                  <a:pt x="18464" y="3944"/>
                </a:lnTo>
                <a:lnTo>
                  <a:pt x="18942" y="4183"/>
                </a:lnTo>
                <a:lnTo>
                  <a:pt x="19241" y="4423"/>
                </a:lnTo>
                <a:lnTo>
                  <a:pt x="19660" y="4781"/>
                </a:lnTo>
                <a:lnTo>
                  <a:pt x="19899" y="4901"/>
                </a:lnTo>
                <a:lnTo>
                  <a:pt x="20138" y="5020"/>
                </a:lnTo>
                <a:lnTo>
                  <a:pt x="20317" y="5020"/>
                </a:lnTo>
                <a:lnTo>
                  <a:pt x="20496" y="4960"/>
                </a:lnTo>
                <a:lnTo>
                  <a:pt x="20556" y="4781"/>
                </a:lnTo>
                <a:lnTo>
                  <a:pt x="20556" y="4542"/>
                </a:lnTo>
                <a:lnTo>
                  <a:pt x="20436" y="4363"/>
                </a:lnTo>
                <a:lnTo>
                  <a:pt x="20257" y="4183"/>
                </a:lnTo>
                <a:lnTo>
                  <a:pt x="19839" y="3825"/>
                </a:lnTo>
                <a:lnTo>
                  <a:pt x="19540" y="3646"/>
                </a:lnTo>
                <a:lnTo>
                  <a:pt x="19062" y="3407"/>
                </a:lnTo>
                <a:lnTo>
                  <a:pt x="18703" y="3347"/>
                </a:lnTo>
                <a:lnTo>
                  <a:pt x="18405" y="3287"/>
                </a:lnTo>
                <a:close/>
                <a:moveTo>
                  <a:pt x="28384" y="5677"/>
                </a:moveTo>
                <a:lnTo>
                  <a:pt x="27009" y="5737"/>
                </a:lnTo>
                <a:lnTo>
                  <a:pt x="26053" y="5857"/>
                </a:lnTo>
                <a:lnTo>
                  <a:pt x="25575" y="5916"/>
                </a:lnTo>
                <a:lnTo>
                  <a:pt x="25277" y="5916"/>
                </a:lnTo>
                <a:lnTo>
                  <a:pt x="26053" y="6155"/>
                </a:lnTo>
                <a:lnTo>
                  <a:pt x="26770" y="6275"/>
                </a:lnTo>
                <a:lnTo>
                  <a:pt x="27547" y="6335"/>
                </a:lnTo>
                <a:lnTo>
                  <a:pt x="29041" y="6335"/>
                </a:lnTo>
                <a:lnTo>
                  <a:pt x="29400" y="6275"/>
                </a:lnTo>
                <a:lnTo>
                  <a:pt x="29579" y="6275"/>
                </a:lnTo>
                <a:lnTo>
                  <a:pt x="29639" y="6215"/>
                </a:lnTo>
                <a:lnTo>
                  <a:pt x="29758" y="6096"/>
                </a:lnTo>
                <a:lnTo>
                  <a:pt x="29878" y="5916"/>
                </a:lnTo>
                <a:lnTo>
                  <a:pt x="29878" y="5857"/>
                </a:lnTo>
                <a:lnTo>
                  <a:pt x="29878" y="5797"/>
                </a:lnTo>
                <a:lnTo>
                  <a:pt x="29818" y="5737"/>
                </a:lnTo>
                <a:lnTo>
                  <a:pt x="29698" y="5737"/>
                </a:lnTo>
                <a:lnTo>
                  <a:pt x="28384" y="5677"/>
                </a:lnTo>
                <a:close/>
                <a:moveTo>
                  <a:pt x="21512" y="4781"/>
                </a:moveTo>
                <a:lnTo>
                  <a:pt x="21213" y="4841"/>
                </a:lnTo>
                <a:lnTo>
                  <a:pt x="20914" y="4960"/>
                </a:lnTo>
                <a:lnTo>
                  <a:pt x="20675" y="5080"/>
                </a:lnTo>
                <a:lnTo>
                  <a:pt x="20496" y="5379"/>
                </a:lnTo>
                <a:lnTo>
                  <a:pt x="20377" y="5558"/>
                </a:lnTo>
                <a:lnTo>
                  <a:pt x="20436" y="5737"/>
                </a:lnTo>
                <a:lnTo>
                  <a:pt x="20556" y="5857"/>
                </a:lnTo>
                <a:lnTo>
                  <a:pt x="20914" y="6036"/>
                </a:lnTo>
                <a:lnTo>
                  <a:pt x="21333" y="6275"/>
                </a:lnTo>
                <a:lnTo>
                  <a:pt x="21631" y="6454"/>
                </a:lnTo>
                <a:lnTo>
                  <a:pt x="21870" y="6753"/>
                </a:lnTo>
                <a:lnTo>
                  <a:pt x="22109" y="6992"/>
                </a:lnTo>
                <a:lnTo>
                  <a:pt x="22408" y="7171"/>
                </a:lnTo>
                <a:lnTo>
                  <a:pt x="22647" y="7291"/>
                </a:lnTo>
                <a:lnTo>
                  <a:pt x="22946" y="7291"/>
                </a:lnTo>
                <a:lnTo>
                  <a:pt x="23305" y="7171"/>
                </a:lnTo>
                <a:lnTo>
                  <a:pt x="23663" y="6872"/>
                </a:lnTo>
                <a:lnTo>
                  <a:pt x="23842" y="6574"/>
                </a:lnTo>
                <a:lnTo>
                  <a:pt x="23962" y="6275"/>
                </a:lnTo>
                <a:lnTo>
                  <a:pt x="24022" y="5976"/>
                </a:lnTo>
                <a:lnTo>
                  <a:pt x="24022" y="5677"/>
                </a:lnTo>
                <a:lnTo>
                  <a:pt x="23902" y="5379"/>
                </a:lnTo>
                <a:lnTo>
                  <a:pt x="23663" y="5199"/>
                </a:lnTo>
                <a:lnTo>
                  <a:pt x="23424" y="5020"/>
                </a:lnTo>
                <a:lnTo>
                  <a:pt x="23066" y="4901"/>
                </a:lnTo>
                <a:lnTo>
                  <a:pt x="22528" y="4841"/>
                </a:lnTo>
                <a:lnTo>
                  <a:pt x="21870" y="4781"/>
                </a:lnTo>
                <a:close/>
                <a:moveTo>
                  <a:pt x="6573" y="7888"/>
                </a:moveTo>
                <a:lnTo>
                  <a:pt x="6334" y="7948"/>
                </a:lnTo>
                <a:lnTo>
                  <a:pt x="6215" y="8068"/>
                </a:lnTo>
                <a:lnTo>
                  <a:pt x="6095" y="8187"/>
                </a:lnTo>
                <a:lnTo>
                  <a:pt x="6035" y="8366"/>
                </a:lnTo>
                <a:lnTo>
                  <a:pt x="6035" y="8546"/>
                </a:lnTo>
                <a:lnTo>
                  <a:pt x="6095" y="8665"/>
                </a:lnTo>
                <a:lnTo>
                  <a:pt x="6215" y="8785"/>
                </a:lnTo>
                <a:lnTo>
                  <a:pt x="6334" y="8844"/>
                </a:lnTo>
                <a:lnTo>
                  <a:pt x="6573" y="8785"/>
                </a:lnTo>
                <a:lnTo>
                  <a:pt x="6693" y="8665"/>
                </a:lnTo>
                <a:lnTo>
                  <a:pt x="6812" y="8546"/>
                </a:lnTo>
                <a:lnTo>
                  <a:pt x="6872" y="8366"/>
                </a:lnTo>
                <a:lnTo>
                  <a:pt x="6872" y="8187"/>
                </a:lnTo>
                <a:lnTo>
                  <a:pt x="6812" y="8068"/>
                </a:lnTo>
                <a:lnTo>
                  <a:pt x="6693" y="7948"/>
                </a:lnTo>
                <a:lnTo>
                  <a:pt x="6573" y="7888"/>
                </a:lnTo>
                <a:close/>
                <a:moveTo>
                  <a:pt x="20974" y="6753"/>
                </a:moveTo>
                <a:lnTo>
                  <a:pt x="20436" y="6992"/>
                </a:lnTo>
                <a:lnTo>
                  <a:pt x="19600" y="7470"/>
                </a:lnTo>
                <a:lnTo>
                  <a:pt x="18584" y="8068"/>
                </a:lnTo>
                <a:lnTo>
                  <a:pt x="17508" y="8785"/>
                </a:lnTo>
                <a:lnTo>
                  <a:pt x="16552" y="9561"/>
                </a:lnTo>
                <a:lnTo>
                  <a:pt x="16134" y="9980"/>
                </a:lnTo>
                <a:lnTo>
                  <a:pt x="15835" y="10338"/>
                </a:lnTo>
                <a:lnTo>
                  <a:pt x="15596" y="10697"/>
                </a:lnTo>
                <a:lnTo>
                  <a:pt x="15477" y="10996"/>
                </a:lnTo>
                <a:lnTo>
                  <a:pt x="15477" y="11294"/>
                </a:lnTo>
                <a:lnTo>
                  <a:pt x="15536" y="11414"/>
                </a:lnTo>
                <a:lnTo>
                  <a:pt x="15596" y="11533"/>
                </a:lnTo>
                <a:lnTo>
                  <a:pt x="15716" y="11474"/>
                </a:lnTo>
                <a:lnTo>
                  <a:pt x="15895" y="11354"/>
                </a:lnTo>
                <a:lnTo>
                  <a:pt x="16492" y="10876"/>
                </a:lnTo>
                <a:lnTo>
                  <a:pt x="18285" y="9263"/>
                </a:lnTo>
                <a:lnTo>
                  <a:pt x="20018" y="7590"/>
                </a:lnTo>
                <a:lnTo>
                  <a:pt x="20675" y="6992"/>
                </a:lnTo>
                <a:lnTo>
                  <a:pt x="20974" y="6753"/>
                </a:lnTo>
                <a:close/>
                <a:moveTo>
                  <a:pt x="6513" y="10816"/>
                </a:moveTo>
                <a:lnTo>
                  <a:pt x="6334" y="10876"/>
                </a:lnTo>
                <a:lnTo>
                  <a:pt x="6155" y="10996"/>
                </a:lnTo>
                <a:lnTo>
                  <a:pt x="6095" y="11175"/>
                </a:lnTo>
                <a:lnTo>
                  <a:pt x="6095" y="11354"/>
                </a:lnTo>
                <a:lnTo>
                  <a:pt x="6155" y="11533"/>
                </a:lnTo>
                <a:lnTo>
                  <a:pt x="6274" y="11653"/>
                </a:lnTo>
                <a:lnTo>
                  <a:pt x="6633" y="11653"/>
                </a:lnTo>
                <a:lnTo>
                  <a:pt x="6812" y="11533"/>
                </a:lnTo>
                <a:lnTo>
                  <a:pt x="6932" y="11414"/>
                </a:lnTo>
                <a:lnTo>
                  <a:pt x="6991" y="11294"/>
                </a:lnTo>
                <a:lnTo>
                  <a:pt x="7051" y="11115"/>
                </a:lnTo>
                <a:lnTo>
                  <a:pt x="6991" y="10996"/>
                </a:lnTo>
                <a:lnTo>
                  <a:pt x="6932" y="10876"/>
                </a:lnTo>
                <a:lnTo>
                  <a:pt x="6752" y="10816"/>
                </a:lnTo>
                <a:close/>
                <a:moveTo>
                  <a:pt x="22588" y="8127"/>
                </a:moveTo>
                <a:lnTo>
                  <a:pt x="22588" y="8904"/>
                </a:lnTo>
                <a:lnTo>
                  <a:pt x="22588" y="10398"/>
                </a:lnTo>
                <a:lnTo>
                  <a:pt x="22647" y="11175"/>
                </a:lnTo>
                <a:lnTo>
                  <a:pt x="22767" y="11832"/>
                </a:lnTo>
                <a:lnTo>
                  <a:pt x="22886" y="12071"/>
                </a:lnTo>
                <a:lnTo>
                  <a:pt x="23006" y="12250"/>
                </a:lnTo>
                <a:lnTo>
                  <a:pt x="23125" y="12370"/>
                </a:lnTo>
                <a:lnTo>
                  <a:pt x="23305" y="12370"/>
                </a:lnTo>
                <a:lnTo>
                  <a:pt x="23484" y="12250"/>
                </a:lnTo>
                <a:lnTo>
                  <a:pt x="23544" y="12071"/>
                </a:lnTo>
                <a:lnTo>
                  <a:pt x="23305" y="11055"/>
                </a:lnTo>
                <a:lnTo>
                  <a:pt x="23006" y="10099"/>
                </a:lnTo>
                <a:lnTo>
                  <a:pt x="22767" y="9083"/>
                </a:lnTo>
                <a:lnTo>
                  <a:pt x="22588" y="8127"/>
                </a:lnTo>
                <a:close/>
                <a:moveTo>
                  <a:pt x="4183" y="12549"/>
                </a:moveTo>
                <a:lnTo>
                  <a:pt x="3944" y="12609"/>
                </a:lnTo>
                <a:lnTo>
                  <a:pt x="3765" y="12728"/>
                </a:lnTo>
                <a:lnTo>
                  <a:pt x="3645" y="12908"/>
                </a:lnTo>
                <a:lnTo>
                  <a:pt x="3526" y="13147"/>
                </a:lnTo>
                <a:lnTo>
                  <a:pt x="3526" y="13386"/>
                </a:lnTo>
                <a:lnTo>
                  <a:pt x="3585" y="13565"/>
                </a:lnTo>
                <a:lnTo>
                  <a:pt x="3705" y="13685"/>
                </a:lnTo>
                <a:lnTo>
                  <a:pt x="3944" y="13744"/>
                </a:lnTo>
                <a:lnTo>
                  <a:pt x="4183" y="13685"/>
                </a:lnTo>
                <a:lnTo>
                  <a:pt x="4362" y="13565"/>
                </a:lnTo>
                <a:lnTo>
                  <a:pt x="4482" y="13386"/>
                </a:lnTo>
                <a:lnTo>
                  <a:pt x="4601" y="13147"/>
                </a:lnTo>
                <a:lnTo>
                  <a:pt x="4601" y="12908"/>
                </a:lnTo>
                <a:lnTo>
                  <a:pt x="4541" y="12728"/>
                </a:lnTo>
                <a:lnTo>
                  <a:pt x="4422" y="12609"/>
                </a:lnTo>
                <a:lnTo>
                  <a:pt x="4183" y="12549"/>
                </a:lnTo>
                <a:close/>
                <a:moveTo>
                  <a:pt x="6752" y="14700"/>
                </a:moveTo>
                <a:lnTo>
                  <a:pt x="6573" y="14760"/>
                </a:lnTo>
                <a:lnTo>
                  <a:pt x="6454" y="14760"/>
                </a:lnTo>
                <a:lnTo>
                  <a:pt x="6334" y="14880"/>
                </a:lnTo>
                <a:lnTo>
                  <a:pt x="6215" y="15059"/>
                </a:lnTo>
                <a:lnTo>
                  <a:pt x="6155" y="15298"/>
                </a:lnTo>
                <a:lnTo>
                  <a:pt x="6215" y="15597"/>
                </a:lnTo>
                <a:lnTo>
                  <a:pt x="6394" y="15776"/>
                </a:lnTo>
                <a:lnTo>
                  <a:pt x="6573" y="15896"/>
                </a:lnTo>
                <a:lnTo>
                  <a:pt x="6693" y="15896"/>
                </a:lnTo>
                <a:lnTo>
                  <a:pt x="6812" y="15836"/>
                </a:lnTo>
                <a:lnTo>
                  <a:pt x="6991" y="15776"/>
                </a:lnTo>
                <a:lnTo>
                  <a:pt x="7111" y="15656"/>
                </a:lnTo>
                <a:lnTo>
                  <a:pt x="7230" y="15477"/>
                </a:lnTo>
                <a:lnTo>
                  <a:pt x="7290" y="15298"/>
                </a:lnTo>
                <a:lnTo>
                  <a:pt x="7290" y="15119"/>
                </a:lnTo>
                <a:lnTo>
                  <a:pt x="7171" y="14999"/>
                </a:lnTo>
                <a:lnTo>
                  <a:pt x="7111" y="14880"/>
                </a:lnTo>
                <a:lnTo>
                  <a:pt x="6932" y="14760"/>
                </a:lnTo>
                <a:lnTo>
                  <a:pt x="6752" y="14700"/>
                </a:lnTo>
                <a:close/>
                <a:moveTo>
                  <a:pt x="3167" y="15597"/>
                </a:moveTo>
                <a:lnTo>
                  <a:pt x="2988" y="15716"/>
                </a:lnTo>
                <a:lnTo>
                  <a:pt x="2809" y="15836"/>
                </a:lnTo>
                <a:lnTo>
                  <a:pt x="2749" y="16135"/>
                </a:lnTo>
                <a:lnTo>
                  <a:pt x="2689" y="16314"/>
                </a:lnTo>
                <a:lnTo>
                  <a:pt x="2749" y="16493"/>
                </a:lnTo>
                <a:lnTo>
                  <a:pt x="2868" y="16553"/>
                </a:lnTo>
                <a:lnTo>
                  <a:pt x="3048" y="16613"/>
                </a:lnTo>
                <a:lnTo>
                  <a:pt x="3227" y="16613"/>
                </a:lnTo>
                <a:lnTo>
                  <a:pt x="3406" y="16553"/>
                </a:lnTo>
                <a:lnTo>
                  <a:pt x="3526" y="16493"/>
                </a:lnTo>
                <a:lnTo>
                  <a:pt x="3645" y="16314"/>
                </a:lnTo>
                <a:lnTo>
                  <a:pt x="3705" y="16015"/>
                </a:lnTo>
                <a:lnTo>
                  <a:pt x="3645" y="15836"/>
                </a:lnTo>
                <a:lnTo>
                  <a:pt x="3526" y="15716"/>
                </a:lnTo>
                <a:lnTo>
                  <a:pt x="3346" y="15597"/>
                </a:lnTo>
                <a:close/>
                <a:moveTo>
                  <a:pt x="8186" y="17688"/>
                </a:moveTo>
                <a:lnTo>
                  <a:pt x="8067" y="17748"/>
                </a:lnTo>
                <a:lnTo>
                  <a:pt x="7947" y="17808"/>
                </a:lnTo>
                <a:lnTo>
                  <a:pt x="7828" y="17987"/>
                </a:lnTo>
                <a:lnTo>
                  <a:pt x="7768" y="18166"/>
                </a:lnTo>
                <a:lnTo>
                  <a:pt x="7708" y="18405"/>
                </a:lnTo>
                <a:lnTo>
                  <a:pt x="7768" y="18584"/>
                </a:lnTo>
                <a:lnTo>
                  <a:pt x="7828" y="18764"/>
                </a:lnTo>
                <a:lnTo>
                  <a:pt x="7947" y="18824"/>
                </a:lnTo>
                <a:lnTo>
                  <a:pt x="8127" y="18824"/>
                </a:lnTo>
                <a:lnTo>
                  <a:pt x="8366" y="18764"/>
                </a:lnTo>
                <a:lnTo>
                  <a:pt x="8545" y="18644"/>
                </a:lnTo>
                <a:lnTo>
                  <a:pt x="8724" y="18525"/>
                </a:lnTo>
                <a:lnTo>
                  <a:pt x="8844" y="18465"/>
                </a:lnTo>
                <a:lnTo>
                  <a:pt x="8904" y="18345"/>
                </a:lnTo>
                <a:lnTo>
                  <a:pt x="8904" y="18286"/>
                </a:lnTo>
                <a:lnTo>
                  <a:pt x="8904" y="18166"/>
                </a:lnTo>
                <a:lnTo>
                  <a:pt x="8844" y="17927"/>
                </a:lnTo>
                <a:lnTo>
                  <a:pt x="8665" y="17808"/>
                </a:lnTo>
                <a:lnTo>
                  <a:pt x="8426" y="17688"/>
                </a:lnTo>
                <a:close/>
                <a:moveTo>
                  <a:pt x="5258" y="18883"/>
                </a:moveTo>
                <a:lnTo>
                  <a:pt x="5079" y="18943"/>
                </a:lnTo>
                <a:lnTo>
                  <a:pt x="4900" y="19063"/>
                </a:lnTo>
                <a:lnTo>
                  <a:pt x="4840" y="19242"/>
                </a:lnTo>
                <a:lnTo>
                  <a:pt x="4840" y="19421"/>
                </a:lnTo>
                <a:lnTo>
                  <a:pt x="4840" y="19600"/>
                </a:lnTo>
                <a:lnTo>
                  <a:pt x="4900" y="19780"/>
                </a:lnTo>
                <a:lnTo>
                  <a:pt x="5019" y="19959"/>
                </a:lnTo>
                <a:lnTo>
                  <a:pt x="5139" y="20019"/>
                </a:lnTo>
                <a:lnTo>
                  <a:pt x="5318" y="19959"/>
                </a:lnTo>
                <a:lnTo>
                  <a:pt x="5497" y="19839"/>
                </a:lnTo>
                <a:lnTo>
                  <a:pt x="5617" y="19660"/>
                </a:lnTo>
                <a:lnTo>
                  <a:pt x="5677" y="19421"/>
                </a:lnTo>
                <a:lnTo>
                  <a:pt x="5677" y="19182"/>
                </a:lnTo>
                <a:lnTo>
                  <a:pt x="5617" y="19003"/>
                </a:lnTo>
                <a:lnTo>
                  <a:pt x="5497" y="18883"/>
                </a:lnTo>
                <a:close/>
                <a:moveTo>
                  <a:pt x="7768" y="21094"/>
                </a:moveTo>
                <a:lnTo>
                  <a:pt x="7589" y="21214"/>
                </a:lnTo>
                <a:lnTo>
                  <a:pt x="7529" y="21393"/>
                </a:lnTo>
                <a:lnTo>
                  <a:pt x="7529" y="21572"/>
                </a:lnTo>
                <a:lnTo>
                  <a:pt x="7529" y="21692"/>
                </a:lnTo>
                <a:lnTo>
                  <a:pt x="7589" y="21871"/>
                </a:lnTo>
                <a:lnTo>
                  <a:pt x="7708" y="21931"/>
                </a:lnTo>
                <a:lnTo>
                  <a:pt x="7828" y="21931"/>
                </a:lnTo>
                <a:lnTo>
                  <a:pt x="8067" y="21752"/>
                </a:lnTo>
                <a:lnTo>
                  <a:pt x="8246" y="21453"/>
                </a:lnTo>
                <a:lnTo>
                  <a:pt x="8306" y="21333"/>
                </a:lnTo>
                <a:lnTo>
                  <a:pt x="8306" y="21214"/>
                </a:lnTo>
                <a:lnTo>
                  <a:pt x="8186" y="21094"/>
                </a:lnTo>
                <a:close/>
                <a:moveTo>
                  <a:pt x="11354" y="21991"/>
                </a:moveTo>
                <a:lnTo>
                  <a:pt x="11114" y="22050"/>
                </a:lnTo>
                <a:lnTo>
                  <a:pt x="10995" y="22110"/>
                </a:lnTo>
                <a:lnTo>
                  <a:pt x="10875" y="22289"/>
                </a:lnTo>
                <a:lnTo>
                  <a:pt x="10816" y="22409"/>
                </a:lnTo>
                <a:lnTo>
                  <a:pt x="10816" y="22588"/>
                </a:lnTo>
                <a:lnTo>
                  <a:pt x="10816" y="22767"/>
                </a:lnTo>
                <a:lnTo>
                  <a:pt x="10935" y="22887"/>
                </a:lnTo>
                <a:lnTo>
                  <a:pt x="11114" y="22947"/>
                </a:lnTo>
                <a:lnTo>
                  <a:pt x="11354" y="22947"/>
                </a:lnTo>
                <a:lnTo>
                  <a:pt x="11473" y="22827"/>
                </a:lnTo>
                <a:lnTo>
                  <a:pt x="11593" y="22708"/>
                </a:lnTo>
                <a:lnTo>
                  <a:pt x="11652" y="22528"/>
                </a:lnTo>
                <a:lnTo>
                  <a:pt x="11652" y="22349"/>
                </a:lnTo>
                <a:lnTo>
                  <a:pt x="11593" y="22170"/>
                </a:lnTo>
                <a:lnTo>
                  <a:pt x="11533" y="22050"/>
                </a:lnTo>
                <a:lnTo>
                  <a:pt x="11354" y="21991"/>
                </a:lnTo>
                <a:close/>
                <a:moveTo>
                  <a:pt x="5079" y="21871"/>
                </a:moveTo>
                <a:lnTo>
                  <a:pt x="4840" y="21931"/>
                </a:lnTo>
                <a:lnTo>
                  <a:pt x="4721" y="21991"/>
                </a:lnTo>
                <a:lnTo>
                  <a:pt x="4601" y="22170"/>
                </a:lnTo>
                <a:lnTo>
                  <a:pt x="4482" y="22349"/>
                </a:lnTo>
                <a:lnTo>
                  <a:pt x="4482" y="22528"/>
                </a:lnTo>
                <a:lnTo>
                  <a:pt x="4482" y="22708"/>
                </a:lnTo>
                <a:lnTo>
                  <a:pt x="4601" y="22827"/>
                </a:lnTo>
                <a:lnTo>
                  <a:pt x="4661" y="22947"/>
                </a:lnTo>
                <a:lnTo>
                  <a:pt x="4840" y="23006"/>
                </a:lnTo>
                <a:lnTo>
                  <a:pt x="4960" y="23066"/>
                </a:lnTo>
                <a:lnTo>
                  <a:pt x="5079" y="23066"/>
                </a:lnTo>
                <a:lnTo>
                  <a:pt x="5199" y="23006"/>
                </a:lnTo>
                <a:lnTo>
                  <a:pt x="5378" y="22827"/>
                </a:lnTo>
                <a:lnTo>
                  <a:pt x="5497" y="22588"/>
                </a:lnTo>
                <a:lnTo>
                  <a:pt x="5557" y="22349"/>
                </a:lnTo>
                <a:lnTo>
                  <a:pt x="5497" y="22110"/>
                </a:lnTo>
                <a:lnTo>
                  <a:pt x="5318" y="21931"/>
                </a:lnTo>
                <a:lnTo>
                  <a:pt x="5199" y="21871"/>
                </a:lnTo>
                <a:close/>
                <a:moveTo>
                  <a:pt x="7171" y="24919"/>
                </a:moveTo>
                <a:lnTo>
                  <a:pt x="6932" y="25038"/>
                </a:lnTo>
                <a:lnTo>
                  <a:pt x="6812" y="25217"/>
                </a:lnTo>
                <a:lnTo>
                  <a:pt x="6752" y="25397"/>
                </a:lnTo>
                <a:lnTo>
                  <a:pt x="6752" y="25636"/>
                </a:lnTo>
                <a:lnTo>
                  <a:pt x="6812" y="25815"/>
                </a:lnTo>
                <a:lnTo>
                  <a:pt x="6932" y="25934"/>
                </a:lnTo>
                <a:lnTo>
                  <a:pt x="7111" y="25994"/>
                </a:lnTo>
                <a:lnTo>
                  <a:pt x="7350" y="25934"/>
                </a:lnTo>
                <a:lnTo>
                  <a:pt x="7469" y="25815"/>
                </a:lnTo>
                <a:lnTo>
                  <a:pt x="7529" y="25695"/>
                </a:lnTo>
                <a:lnTo>
                  <a:pt x="7589" y="25516"/>
                </a:lnTo>
                <a:lnTo>
                  <a:pt x="7589" y="25337"/>
                </a:lnTo>
                <a:lnTo>
                  <a:pt x="7529" y="25158"/>
                </a:lnTo>
                <a:lnTo>
                  <a:pt x="7469" y="25038"/>
                </a:lnTo>
                <a:lnTo>
                  <a:pt x="7350" y="24978"/>
                </a:lnTo>
                <a:lnTo>
                  <a:pt x="7171" y="24919"/>
                </a:lnTo>
                <a:close/>
                <a:moveTo>
                  <a:pt x="13684" y="25158"/>
                </a:moveTo>
                <a:lnTo>
                  <a:pt x="13445" y="25337"/>
                </a:lnTo>
                <a:lnTo>
                  <a:pt x="13266" y="25636"/>
                </a:lnTo>
                <a:lnTo>
                  <a:pt x="13206" y="25755"/>
                </a:lnTo>
                <a:lnTo>
                  <a:pt x="13266" y="25875"/>
                </a:lnTo>
                <a:lnTo>
                  <a:pt x="13325" y="25994"/>
                </a:lnTo>
                <a:lnTo>
                  <a:pt x="13564" y="25994"/>
                </a:lnTo>
                <a:lnTo>
                  <a:pt x="13744" y="25934"/>
                </a:lnTo>
                <a:lnTo>
                  <a:pt x="13863" y="25875"/>
                </a:lnTo>
                <a:lnTo>
                  <a:pt x="13983" y="25695"/>
                </a:lnTo>
                <a:lnTo>
                  <a:pt x="13983" y="25516"/>
                </a:lnTo>
                <a:lnTo>
                  <a:pt x="13983" y="25397"/>
                </a:lnTo>
                <a:lnTo>
                  <a:pt x="13923" y="25217"/>
                </a:lnTo>
                <a:lnTo>
                  <a:pt x="13803" y="25158"/>
                </a:lnTo>
                <a:close/>
                <a:moveTo>
                  <a:pt x="11114" y="25815"/>
                </a:moveTo>
                <a:lnTo>
                  <a:pt x="10875" y="25875"/>
                </a:lnTo>
                <a:lnTo>
                  <a:pt x="10756" y="25994"/>
                </a:lnTo>
                <a:lnTo>
                  <a:pt x="10636" y="26114"/>
                </a:lnTo>
                <a:lnTo>
                  <a:pt x="10577" y="26293"/>
                </a:lnTo>
                <a:lnTo>
                  <a:pt x="10577" y="26472"/>
                </a:lnTo>
                <a:lnTo>
                  <a:pt x="10577" y="26592"/>
                </a:lnTo>
                <a:lnTo>
                  <a:pt x="10696" y="26711"/>
                </a:lnTo>
                <a:lnTo>
                  <a:pt x="10875" y="26771"/>
                </a:lnTo>
                <a:lnTo>
                  <a:pt x="11114" y="26711"/>
                </a:lnTo>
                <a:lnTo>
                  <a:pt x="11234" y="26592"/>
                </a:lnTo>
                <a:lnTo>
                  <a:pt x="11354" y="26472"/>
                </a:lnTo>
                <a:lnTo>
                  <a:pt x="11413" y="26293"/>
                </a:lnTo>
                <a:lnTo>
                  <a:pt x="11413" y="26114"/>
                </a:lnTo>
                <a:lnTo>
                  <a:pt x="11413" y="25994"/>
                </a:lnTo>
                <a:lnTo>
                  <a:pt x="11294" y="25875"/>
                </a:lnTo>
                <a:lnTo>
                  <a:pt x="11114" y="25815"/>
                </a:lnTo>
                <a:close/>
                <a:moveTo>
                  <a:pt x="23364" y="26173"/>
                </a:moveTo>
                <a:lnTo>
                  <a:pt x="23245" y="26233"/>
                </a:lnTo>
                <a:lnTo>
                  <a:pt x="23125" y="26293"/>
                </a:lnTo>
                <a:lnTo>
                  <a:pt x="23066" y="26472"/>
                </a:lnTo>
                <a:lnTo>
                  <a:pt x="23066" y="26592"/>
                </a:lnTo>
                <a:lnTo>
                  <a:pt x="23066" y="26771"/>
                </a:lnTo>
                <a:lnTo>
                  <a:pt x="23185" y="26950"/>
                </a:lnTo>
                <a:lnTo>
                  <a:pt x="23364" y="27010"/>
                </a:lnTo>
                <a:lnTo>
                  <a:pt x="23484" y="27010"/>
                </a:lnTo>
                <a:lnTo>
                  <a:pt x="23663" y="26890"/>
                </a:lnTo>
                <a:lnTo>
                  <a:pt x="23723" y="26771"/>
                </a:lnTo>
                <a:lnTo>
                  <a:pt x="23842" y="26651"/>
                </a:lnTo>
                <a:lnTo>
                  <a:pt x="23842" y="26472"/>
                </a:lnTo>
                <a:lnTo>
                  <a:pt x="23783" y="26353"/>
                </a:lnTo>
                <a:lnTo>
                  <a:pt x="23663" y="26233"/>
                </a:lnTo>
                <a:lnTo>
                  <a:pt x="23484" y="26173"/>
                </a:lnTo>
                <a:close/>
                <a:moveTo>
                  <a:pt x="20795" y="26173"/>
                </a:moveTo>
                <a:lnTo>
                  <a:pt x="20675" y="26233"/>
                </a:lnTo>
                <a:lnTo>
                  <a:pt x="20556" y="26353"/>
                </a:lnTo>
                <a:lnTo>
                  <a:pt x="20436" y="26532"/>
                </a:lnTo>
                <a:lnTo>
                  <a:pt x="20377" y="26711"/>
                </a:lnTo>
                <a:lnTo>
                  <a:pt x="20436" y="26890"/>
                </a:lnTo>
                <a:lnTo>
                  <a:pt x="20496" y="27070"/>
                </a:lnTo>
                <a:lnTo>
                  <a:pt x="20616" y="27189"/>
                </a:lnTo>
                <a:lnTo>
                  <a:pt x="20914" y="27189"/>
                </a:lnTo>
                <a:lnTo>
                  <a:pt x="21034" y="27070"/>
                </a:lnTo>
                <a:lnTo>
                  <a:pt x="21094" y="26890"/>
                </a:lnTo>
                <a:lnTo>
                  <a:pt x="21153" y="26711"/>
                </a:lnTo>
                <a:lnTo>
                  <a:pt x="21153" y="26532"/>
                </a:lnTo>
                <a:lnTo>
                  <a:pt x="21034" y="26353"/>
                </a:lnTo>
                <a:lnTo>
                  <a:pt x="20914" y="26233"/>
                </a:lnTo>
                <a:lnTo>
                  <a:pt x="20795" y="26173"/>
                </a:lnTo>
                <a:close/>
                <a:moveTo>
                  <a:pt x="17329" y="27189"/>
                </a:moveTo>
                <a:lnTo>
                  <a:pt x="17090" y="27249"/>
                </a:lnTo>
                <a:lnTo>
                  <a:pt x="16971" y="27369"/>
                </a:lnTo>
                <a:lnTo>
                  <a:pt x="16851" y="27488"/>
                </a:lnTo>
                <a:lnTo>
                  <a:pt x="16731" y="27667"/>
                </a:lnTo>
                <a:lnTo>
                  <a:pt x="16731" y="27847"/>
                </a:lnTo>
                <a:lnTo>
                  <a:pt x="16791" y="28026"/>
                </a:lnTo>
                <a:lnTo>
                  <a:pt x="16911" y="28145"/>
                </a:lnTo>
                <a:lnTo>
                  <a:pt x="17090" y="28265"/>
                </a:lnTo>
                <a:lnTo>
                  <a:pt x="17329" y="28205"/>
                </a:lnTo>
                <a:lnTo>
                  <a:pt x="17508" y="28145"/>
                </a:lnTo>
                <a:lnTo>
                  <a:pt x="17628" y="27966"/>
                </a:lnTo>
                <a:lnTo>
                  <a:pt x="17688" y="27787"/>
                </a:lnTo>
                <a:lnTo>
                  <a:pt x="17688" y="27548"/>
                </a:lnTo>
                <a:lnTo>
                  <a:pt x="17628" y="27369"/>
                </a:lnTo>
                <a:lnTo>
                  <a:pt x="17508" y="27249"/>
                </a:lnTo>
                <a:lnTo>
                  <a:pt x="17329" y="27189"/>
                </a:lnTo>
                <a:close/>
                <a:moveTo>
                  <a:pt x="13624" y="27309"/>
                </a:moveTo>
                <a:lnTo>
                  <a:pt x="13445" y="27369"/>
                </a:lnTo>
                <a:lnTo>
                  <a:pt x="13325" y="27488"/>
                </a:lnTo>
                <a:lnTo>
                  <a:pt x="13266" y="27667"/>
                </a:lnTo>
                <a:lnTo>
                  <a:pt x="13206" y="27847"/>
                </a:lnTo>
                <a:lnTo>
                  <a:pt x="13206" y="28026"/>
                </a:lnTo>
                <a:lnTo>
                  <a:pt x="13266" y="28205"/>
                </a:lnTo>
                <a:lnTo>
                  <a:pt x="13385" y="28265"/>
                </a:lnTo>
                <a:lnTo>
                  <a:pt x="13505" y="28325"/>
                </a:lnTo>
                <a:lnTo>
                  <a:pt x="13744" y="28325"/>
                </a:lnTo>
                <a:lnTo>
                  <a:pt x="13863" y="28145"/>
                </a:lnTo>
                <a:lnTo>
                  <a:pt x="13983" y="28026"/>
                </a:lnTo>
                <a:lnTo>
                  <a:pt x="14043" y="27787"/>
                </a:lnTo>
                <a:lnTo>
                  <a:pt x="14043" y="27608"/>
                </a:lnTo>
                <a:lnTo>
                  <a:pt x="13923" y="27428"/>
                </a:lnTo>
                <a:lnTo>
                  <a:pt x="13803" y="27309"/>
                </a:lnTo>
                <a:close/>
                <a:moveTo>
                  <a:pt x="9202" y="27369"/>
                </a:moveTo>
                <a:lnTo>
                  <a:pt x="8963" y="27428"/>
                </a:lnTo>
                <a:lnTo>
                  <a:pt x="8784" y="27548"/>
                </a:lnTo>
                <a:lnTo>
                  <a:pt x="8605" y="27727"/>
                </a:lnTo>
                <a:lnTo>
                  <a:pt x="8545" y="27966"/>
                </a:lnTo>
                <a:lnTo>
                  <a:pt x="8545" y="28205"/>
                </a:lnTo>
                <a:lnTo>
                  <a:pt x="8605" y="28384"/>
                </a:lnTo>
                <a:lnTo>
                  <a:pt x="8724" y="28504"/>
                </a:lnTo>
                <a:lnTo>
                  <a:pt x="8963" y="28564"/>
                </a:lnTo>
                <a:lnTo>
                  <a:pt x="9202" y="28504"/>
                </a:lnTo>
                <a:lnTo>
                  <a:pt x="9382" y="28384"/>
                </a:lnTo>
                <a:lnTo>
                  <a:pt x="9561" y="28205"/>
                </a:lnTo>
                <a:lnTo>
                  <a:pt x="9621" y="27966"/>
                </a:lnTo>
                <a:lnTo>
                  <a:pt x="9621" y="27727"/>
                </a:lnTo>
                <a:lnTo>
                  <a:pt x="9561" y="27548"/>
                </a:lnTo>
                <a:lnTo>
                  <a:pt x="9441" y="27428"/>
                </a:lnTo>
                <a:lnTo>
                  <a:pt x="9202" y="27369"/>
                </a:lnTo>
                <a:close/>
                <a:moveTo>
                  <a:pt x="18763" y="28504"/>
                </a:moveTo>
                <a:lnTo>
                  <a:pt x="18644" y="28623"/>
                </a:lnTo>
                <a:lnTo>
                  <a:pt x="18524" y="28743"/>
                </a:lnTo>
                <a:lnTo>
                  <a:pt x="18464" y="28922"/>
                </a:lnTo>
                <a:lnTo>
                  <a:pt x="18464" y="29101"/>
                </a:lnTo>
                <a:lnTo>
                  <a:pt x="18524" y="29221"/>
                </a:lnTo>
                <a:lnTo>
                  <a:pt x="18644" y="29340"/>
                </a:lnTo>
                <a:lnTo>
                  <a:pt x="19002" y="29340"/>
                </a:lnTo>
                <a:lnTo>
                  <a:pt x="19122" y="29221"/>
                </a:lnTo>
                <a:lnTo>
                  <a:pt x="19241" y="29101"/>
                </a:lnTo>
                <a:lnTo>
                  <a:pt x="19301" y="28922"/>
                </a:lnTo>
                <a:lnTo>
                  <a:pt x="19301" y="28743"/>
                </a:lnTo>
                <a:lnTo>
                  <a:pt x="19241" y="28623"/>
                </a:lnTo>
                <a:lnTo>
                  <a:pt x="19122" y="28504"/>
                </a:lnTo>
                <a:close/>
                <a:moveTo>
                  <a:pt x="20556" y="1196"/>
                </a:moveTo>
                <a:lnTo>
                  <a:pt x="21153" y="1255"/>
                </a:lnTo>
                <a:lnTo>
                  <a:pt x="22289" y="1375"/>
                </a:lnTo>
                <a:lnTo>
                  <a:pt x="23424" y="1614"/>
                </a:lnTo>
                <a:lnTo>
                  <a:pt x="24500" y="1973"/>
                </a:lnTo>
                <a:lnTo>
                  <a:pt x="23603" y="2929"/>
                </a:lnTo>
                <a:lnTo>
                  <a:pt x="23066" y="3526"/>
                </a:lnTo>
                <a:lnTo>
                  <a:pt x="22886" y="3765"/>
                </a:lnTo>
                <a:lnTo>
                  <a:pt x="22886" y="3885"/>
                </a:lnTo>
                <a:lnTo>
                  <a:pt x="23006" y="3885"/>
                </a:lnTo>
                <a:lnTo>
                  <a:pt x="23125" y="3765"/>
                </a:lnTo>
                <a:lnTo>
                  <a:pt x="23603" y="3407"/>
                </a:lnTo>
                <a:lnTo>
                  <a:pt x="24380" y="2809"/>
                </a:lnTo>
                <a:lnTo>
                  <a:pt x="24918" y="2510"/>
                </a:lnTo>
                <a:lnTo>
                  <a:pt x="25157" y="2391"/>
                </a:lnTo>
                <a:lnTo>
                  <a:pt x="25336" y="2391"/>
                </a:lnTo>
                <a:lnTo>
                  <a:pt x="25516" y="2451"/>
                </a:lnTo>
                <a:lnTo>
                  <a:pt x="25755" y="2510"/>
                </a:lnTo>
                <a:lnTo>
                  <a:pt x="26352" y="2869"/>
                </a:lnTo>
                <a:lnTo>
                  <a:pt x="27368" y="3407"/>
                </a:lnTo>
                <a:lnTo>
                  <a:pt x="28324" y="4064"/>
                </a:lnTo>
                <a:lnTo>
                  <a:pt x="29280" y="4721"/>
                </a:lnTo>
                <a:lnTo>
                  <a:pt x="30176" y="5438"/>
                </a:lnTo>
                <a:lnTo>
                  <a:pt x="30953" y="6155"/>
                </a:lnTo>
                <a:lnTo>
                  <a:pt x="31670" y="6932"/>
                </a:lnTo>
                <a:lnTo>
                  <a:pt x="32268" y="7769"/>
                </a:lnTo>
                <a:lnTo>
                  <a:pt x="32806" y="8665"/>
                </a:lnTo>
                <a:lnTo>
                  <a:pt x="33224" y="9561"/>
                </a:lnTo>
                <a:lnTo>
                  <a:pt x="33582" y="10518"/>
                </a:lnTo>
                <a:lnTo>
                  <a:pt x="33822" y="11533"/>
                </a:lnTo>
                <a:lnTo>
                  <a:pt x="33881" y="12609"/>
                </a:lnTo>
                <a:lnTo>
                  <a:pt x="33941" y="13804"/>
                </a:lnTo>
                <a:lnTo>
                  <a:pt x="33822" y="14939"/>
                </a:lnTo>
                <a:lnTo>
                  <a:pt x="33642" y="16075"/>
                </a:lnTo>
                <a:lnTo>
                  <a:pt x="33343" y="17210"/>
                </a:lnTo>
                <a:lnTo>
                  <a:pt x="32985" y="18345"/>
                </a:lnTo>
                <a:lnTo>
                  <a:pt x="32567" y="19421"/>
                </a:lnTo>
                <a:lnTo>
                  <a:pt x="32029" y="20497"/>
                </a:lnTo>
                <a:lnTo>
                  <a:pt x="31491" y="21572"/>
                </a:lnTo>
                <a:lnTo>
                  <a:pt x="30834" y="22528"/>
                </a:lnTo>
                <a:lnTo>
                  <a:pt x="30117" y="23484"/>
                </a:lnTo>
                <a:lnTo>
                  <a:pt x="29340" y="24440"/>
                </a:lnTo>
                <a:lnTo>
                  <a:pt x="28563" y="25277"/>
                </a:lnTo>
                <a:lnTo>
                  <a:pt x="27726" y="26114"/>
                </a:lnTo>
                <a:lnTo>
                  <a:pt x="26830" y="26831"/>
                </a:lnTo>
                <a:lnTo>
                  <a:pt x="25874" y="27548"/>
                </a:lnTo>
                <a:lnTo>
                  <a:pt x="24918" y="28145"/>
                </a:lnTo>
                <a:lnTo>
                  <a:pt x="23783" y="28803"/>
                </a:lnTo>
                <a:lnTo>
                  <a:pt x="22588" y="29281"/>
                </a:lnTo>
                <a:lnTo>
                  <a:pt x="21392" y="29699"/>
                </a:lnTo>
                <a:lnTo>
                  <a:pt x="20197" y="30057"/>
                </a:lnTo>
                <a:lnTo>
                  <a:pt x="18942" y="30297"/>
                </a:lnTo>
                <a:lnTo>
                  <a:pt x="17688" y="30416"/>
                </a:lnTo>
                <a:lnTo>
                  <a:pt x="16373" y="30476"/>
                </a:lnTo>
                <a:lnTo>
                  <a:pt x="15118" y="30416"/>
                </a:lnTo>
                <a:lnTo>
                  <a:pt x="15357" y="30416"/>
                </a:lnTo>
                <a:lnTo>
                  <a:pt x="15477" y="30297"/>
                </a:lnTo>
                <a:lnTo>
                  <a:pt x="15656" y="30057"/>
                </a:lnTo>
                <a:lnTo>
                  <a:pt x="15775" y="29699"/>
                </a:lnTo>
                <a:lnTo>
                  <a:pt x="15835" y="29520"/>
                </a:lnTo>
                <a:lnTo>
                  <a:pt x="15775" y="29340"/>
                </a:lnTo>
                <a:lnTo>
                  <a:pt x="15716" y="29221"/>
                </a:lnTo>
                <a:lnTo>
                  <a:pt x="15656" y="29101"/>
                </a:lnTo>
                <a:lnTo>
                  <a:pt x="15297" y="29101"/>
                </a:lnTo>
                <a:lnTo>
                  <a:pt x="15058" y="29161"/>
                </a:lnTo>
                <a:lnTo>
                  <a:pt x="14879" y="29400"/>
                </a:lnTo>
                <a:lnTo>
                  <a:pt x="14760" y="29639"/>
                </a:lnTo>
                <a:lnTo>
                  <a:pt x="14760" y="29818"/>
                </a:lnTo>
                <a:lnTo>
                  <a:pt x="14879" y="30117"/>
                </a:lnTo>
                <a:lnTo>
                  <a:pt x="14999" y="30297"/>
                </a:lnTo>
                <a:lnTo>
                  <a:pt x="15054" y="30407"/>
                </a:lnTo>
                <a:lnTo>
                  <a:pt x="15054" y="30407"/>
                </a:lnTo>
                <a:lnTo>
                  <a:pt x="13863" y="30237"/>
                </a:lnTo>
                <a:lnTo>
                  <a:pt x="12608" y="29998"/>
                </a:lnTo>
                <a:lnTo>
                  <a:pt x="11413" y="29699"/>
                </a:lnTo>
                <a:lnTo>
                  <a:pt x="10218" y="29221"/>
                </a:lnTo>
                <a:lnTo>
                  <a:pt x="9023" y="28683"/>
                </a:lnTo>
                <a:lnTo>
                  <a:pt x="7947" y="28086"/>
                </a:lnTo>
                <a:lnTo>
                  <a:pt x="6872" y="27369"/>
                </a:lnTo>
                <a:lnTo>
                  <a:pt x="5856" y="26592"/>
                </a:lnTo>
                <a:lnTo>
                  <a:pt x="5019" y="25815"/>
                </a:lnTo>
                <a:lnTo>
                  <a:pt x="4243" y="24978"/>
                </a:lnTo>
                <a:lnTo>
                  <a:pt x="3526" y="24022"/>
                </a:lnTo>
                <a:lnTo>
                  <a:pt x="2928" y="23066"/>
                </a:lnTo>
                <a:lnTo>
                  <a:pt x="2330" y="22050"/>
                </a:lnTo>
                <a:lnTo>
                  <a:pt x="1852" y="20915"/>
                </a:lnTo>
                <a:lnTo>
                  <a:pt x="1494" y="19839"/>
                </a:lnTo>
                <a:lnTo>
                  <a:pt x="1613" y="19720"/>
                </a:lnTo>
                <a:lnTo>
                  <a:pt x="1733" y="19600"/>
                </a:lnTo>
                <a:lnTo>
                  <a:pt x="1793" y="19481"/>
                </a:lnTo>
                <a:lnTo>
                  <a:pt x="1852" y="19302"/>
                </a:lnTo>
                <a:lnTo>
                  <a:pt x="1733" y="19063"/>
                </a:lnTo>
                <a:lnTo>
                  <a:pt x="1554" y="18824"/>
                </a:lnTo>
                <a:lnTo>
                  <a:pt x="1315" y="18525"/>
                </a:lnTo>
                <a:lnTo>
                  <a:pt x="1135" y="18226"/>
                </a:lnTo>
                <a:lnTo>
                  <a:pt x="1076" y="17927"/>
                </a:lnTo>
                <a:lnTo>
                  <a:pt x="1016" y="17628"/>
                </a:lnTo>
                <a:lnTo>
                  <a:pt x="1016" y="16971"/>
                </a:lnTo>
                <a:lnTo>
                  <a:pt x="1076" y="15656"/>
                </a:lnTo>
                <a:lnTo>
                  <a:pt x="1135" y="14999"/>
                </a:lnTo>
                <a:lnTo>
                  <a:pt x="1255" y="14342"/>
                </a:lnTo>
                <a:lnTo>
                  <a:pt x="1434" y="13744"/>
                </a:lnTo>
                <a:lnTo>
                  <a:pt x="1613" y="13087"/>
                </a:lnTo>
                <a:lnTo>
                  <a:pt x="2091" y="11892"/>
                </a:lnTo>
                <a:lnTo>
                  <a:pt x="2689" y="10697"/>
                </a:lnTo>
                <a:lnTo>
                  <a:pt x="2868" y="10876"/>
                </a:lnTo>
                <a:lnTo>
                  <a:pt x="3048" y="10876"/>
                </a:lnTo>
                <a:lnTo>
                  <a:pt x="3227" y="10816"/>
                </a:lnTo>
                <a:lnTo>
                  <a:pt x="3346" y="10637"/>
                </a:lnTo>
                <a:lnTo>
                  <a:pt x="3406" y="10458"/>
                </a:lnTo>
                <a:lnTo>
                  <a:pt x="3406" y="10279"/>
                </a:lnTo>
                <a:lnTo>
                  <a:pt x="3287" y="10099"/>
                </a:lnTo>
                <a:lnTo>
                  <a:pt x="3107" y="9980"/>
                </a:lnTo>
                <a:lnTo>
                  <a:pt x="3884" y="8844"/>
                </a:lnTo>
                <a:lnTo>
                  <a:pt x="4780" y="7709"/>
                </a:lnTo>
                <a:lnTo>
                  <a:pt x="5677" y="6633"/>
                </a:lnTo>
                <a:lnTo>
                  <a:pt x="6752" y="5618"/>
                </a:lnTo>
                <a:lnTo>
                  <a:pt x="7828" y="4721"/>
                </a:lnTo>
                <a:lnTo>
                  <a:pt x="8963" y="3885"/>
                </a:lnTo>
                <a:lnTo>
                  <a:pt x="10158" y="3108"/>
                </a:lnTo>
                <a:lnTo>
                  <a:pt x="11473" y="2510"/>
                </a:lnTo>
                <a:lnTo>
                  <a:pt x="12668" y="1973"/>
                </a:lnTo>
                <a:lnTo>
                  <a:pt x="13983" y="1614"/>
                </a:lnTo>
                <a:lnTo>
                  <a:pt x="14640" y="1435"/>
                </a:lnTo>
                <a:lnTo>
                  <a:pt x="15297" y="1375"/>
                </a:lnTo>
                <a:lnTo>
                  <a:pt x="15955" y="1315"/>
                </a:lnTo>
                <a:lnTo>
                  <a:pt x="16612" y="1255"/>
                </a:lnTo>
                <a:lnTo>
                  <a:pt x="17688" y="1435"/>
                </a:lnTo>
                <a:lnTo>
                  <a:pt x="19480" y="1853"/>
                </a:lnTo>
                <a:lnTo>
                  <a:pt x="21094" y="2271"/>
                </a:lnTo>
                <a:lnTo>
                  <a:pt x="21631" y="2451"/>
                </a:lnTo>
                <a:lnTo>
                  <a:pt x="21751" y="2510"/>
                </a:lnTo>
                <a:lnTo>
                  <a:pt x="21751" y="2570"/>
                </a:lnTo>
                <a:lnTo>
                  <a:pt x="21811" y="2451"/>
                </a:lnTo>
                <a:lnTo>
                  <a:pt x="21751" y="2391"/>
                </a:lnTo>
                <a:lnTo>
                  <a:pt x="21631" y="2212"/>
                </a:lnTo>
                <a:lnTo>
                  <a:pt x="21392" y="1973"/>
                </a:lnTo>
                <a:lnTo>
                  <a:pt x="21034" y="1793"/>
                </a:lnTo>
                <a:lnTo>
                  <a:pt x="20377" y="1435"/>
                </a:lnTo>
                <a:lnTo>
                  <a:pt x="19958" y="1255"/>
                </a:lnTo>
                <a:lnTo>
                  <a:pt x="20556" y="1196"/>
                </a:lnTo>
                <a:close/>
                <a:moveTo>
                  <a:pt x="20974" y="1"/>
                </a:moveTo>
                <a:lnTo>
                  <a:pt x="20377" y="60"/>
                </a:lnTo>
                <a:lnTo>
                  <a:pt x="19779" y="180"/>
                </a:lnTo>
                <a:lnTo>
                  <a:pt x="18644" y="359"/>
                </a:lnTo>
                <a:lnTo>
                  <a:pt x="17568" y="479"/>
                </a:lnTo>
                <a:lnTo>
                  <a:pt x="16373" y="538"/>
                </a:lnTo>
                <a:lnTo>
                  <a:pt x="15178" y="538"/>
                </a:lnTo>
                <a:lnTo>
                  <a:pt x="14580" y="598"/>
                </a:lnTo>
                <a:lnTo>
                  <a:pt x="13983" y="658"/>
                </a:lnTo>
                <a:lnTo>
                  <a:pt x="13385" y="777"/>
                </a:lnTo>
                <a:lnTo>
                  <a:pt x="12728" y="957"/>
                </a:lnTo>
                <a:lnTo>
                  <a:pt x="11473" y="1435"/>
                </a:lnTo>
                <a:lnTo>
                  <a:pt x="10218" y="2032"/>
                </a:lnTo>
                <a:lnTo>
                  <a:pt x="9023" y="2690"/>
                </a:lnTo>
                <a:lnTo>
                  <a:pt x="7888" y="3466"/>
                </a:lnTo>
                <a:lnTo>
                  <a:pt x="6872" y="4303"/>
                </a:lnTo>
                <a:lnTo>
                  <a:pt x="5856" y="5140"/>
                </a:lnTo>
                <a:lnTo>
                  <a:pt x="4900" y="6096"/>
                </a:lnTo>
                <a:lnTo>
                  <a:pt x="4004" y="7052"/>
                </a:lnTo>
                <a:lnTo>
                  <a:pt x="3167" y="8127"/>
                </a:lnTo>
                <a:lnTo>
                  <a:pt x="2390" y="9203"/>
                </a:lnTo>
                <a:lnTo>
                  <a:pt x="1733" y="10338"/>
                </a:lnTo>
                <a:lnTo>
                  <a:pt x="1135" y="11533"/>
                </a:lnTo>
                <a:lnTo>
                  <a:pt x="657" y="12788"/>
                </a:lnTo>
                <a:lnTo>
                  <a:pt x="299" y="14043"/>
                </a:lnTo>
                <a:lnTo>
                  <a:pt x="60" y="15298"/>
                </a:lnTo>
                <a:lnTo>
                  <a:pt x="0" y="16613"/>
                </a:lnTo>
                <a:lnTo>
                  <a:pt x="60" y="17867"/>
                </a:lnTo>
                <a:lnTo>
                  <a:pt x="239" y="19063"/>
                </a:lnTo>
                <a:lnTo>
                  <a:pt x="478" y="20317"/>
                </a:lnTo>
                <a:lnTo>
                  <a:pt x="896" y="21512"/>
                </a:lnTo>
                <a:lnTo>
                  <a:pt x="1374" y="22648"/>
                </a:lnTo>
                <a:lnTo>
                  <a:pt x="2032" y="23723"/>
                </a:lnTo>
                <a:lnTo>
                  <a:pt x="2689" y="24799"/>
                </a:lnTo>
                <a:lnTo>
                  <a:pt x="3466" y="25815"/>
                </a:lnTo>
                <a:lnTo>
                  <a:pt x="4362" y="26771"/>
                </a:lnTo>
                <a:lnTo>
                  <a:pt x="5318" y="27608"/>
                </a:lnTo>
                <a:lnTo>
                  <a:pt x="6334" y="28444"/>
                </a:lnTo>
                <a:lnTo>
                  <a:pt x="7469" y="29161"/>
                </a:lnTo>
                <a:lnTo>
                  <a:pt x="8545" y="29759"/>
                </a:lnTo>
                <a:lnTo>
                  <a:pt x="9680" y="30297"/>
                </a:lnTo>
                <a:lnTo>
                  <a:pt x="10875" y="30715"/>
                </a:lnTo>
                <a:lnTo>
                  <a:pt x="12071" y="31073"/>
                </a:lnTo>
                <a:lnTo>
                  <a:pt x="13266" y="31312"/>
                </a:lnTo>
                <a:lnTo>
                  <a:pt x="14521" y="31492"/>
                </a:lnTo>
                <a:lnTo>
                  <a:pt x="15716" y="31611"/>
                </a:lnTo>
                <a:lnTo>
                  <a:pt x="16971" y="31611"/>
                </a:lnTo>
                <a:lnTo>
                  <a:pt x="18225" y="31492"/>
                </a:lnTo>
                <a:lnTo>
                  <a:pt x="19420" y="31372"/>
                </a:lnTo>
                <a:lnTo>
                  <a:pt x="20616" y="31073"/>
                </a:lnTo>
                <a:lnTo>
                  <a:pt x="21811" y="30775"/>
                </a:lnTo>
                <a:lnTo>
                  <a:pt x="23006" y="30356"/>
                </a:lnTo>
                <a:lnTo>
                  <a:pt x="24141" y="29818"/>
                </a:lnTo>
                <a:lnTo>
                  <a:pt x="25277" y="29221"/>
                </a:lnTo>
                <a:lnTo>
                  <a:pt x="26352" y="28564"/>
                </a:lnTo>
                <a:lnTo>
                  <a:pt x="27428" y="27787"/>
                </a:lnTo>
                <a:lnTo>
                  <a:pt x="28444" y="26890"/>
                </a:lnTo>
                <a:lnTo>
                  <a:pt x="29459" y="25875"/>
                </a:lnTo>
                <a:lnTo>
                  <a:pt x="30415" y="24799"/>
                </a:lnTo>
                <a:lnTo>
                  <a:pt x="31372" y="23664"/>
                </a:lnTo>
                <a:lnTo>
                  <a:pt x="32148" y="22469"/>
                </a:lnTo>
                <a:lnTo>
                  <a:pt x="32925" y="21154"/>
                </a:lnTo>
                <a:lnTo>
                  <a:pt x="33582" y="19899"/>
                </a:lnTo>
                <a:lnTo>
                  <a:pt x="34120" y="18525"/>
                </a:lnTo>
                <a:lnTo>
                  <a:pt x="34598" y="17150"/>
                </a:lnTo>
                <a:lnTo>
                  <a:pt x="34897" y="15776"/>
                </a:lnTo>
                <a:lnTo>
                  <a:pt x="35076" y="14342"/>
                </a:lnTo>
                <a:lnTo>
                  <a:pt x="35136" y="13625"/>
                </a:lnTo>
                <a:lnTo>
                  <a:pt x="35136" y="12967"/>
                </a:lnTo>
                <a:lnTo>
                  <a:pt x="35136" y="12250"/>
                </a:lnTo>
                <a:lnTo>
                  <a:pt x="35076" y="11533"/>
                </a:lnTo>
                <a:lnTo>
                  <a:pt x="34957" y="10876"/>
                </a:lnTo>
                <a:lnTo>
                  <a:pt x="34778" y="10159"/>
                </a:lnTo>
                <a:lnTo>
                  <a:pt x="34598" y="9502"/>
                </a:lnTo>
                <a:lnTo>
                  <a:pt x="34359" y="8785"/>
                </a:lnTo>
                <a:lnTo>
                  <a:pt x="34061" y="8247"/>
                </a:lnTo>
                <a:lnTo>
                  <a:pt x="33822" y="7649"/>
                </a:lnTo>
                <a:lnTo>
                  <a:pt x="33463" y="7111"/>
                </a:lnTo>
                <a:lnTo>
                  <a:pt x="33104" y="6574"/>
                </a:lnTo>
                <a:lnTo>
                  <a:pt x="32268" y="5618"/>
                </a:lnTo>
                <a:lnTo>
                  <a:pt x="31312" y="4721"/>
                </a:lnTo>
                <a:lnTo>
                  <a:pt x="30296" y="3885"/>
                </a:lnTo>
                <a:lnTo>
                  <a:pt x="29220" y="3108"/>
                </a:lnTo>
                <a:lnTo>
                  <a:pt x="28145" y="2391"/>
                </a:lnTo>
                <a:lnTo>
                  <a:pt x="27069" y="1793"/>
                </a:lnTo>
                <a:lnTo>
                  <a:pt x="25934" y="1196"/>
                </a:lnTo>
                <a:lnTo>
                  <a:pt x="24739" y="718"/>
                </a:lnTo>
                <a:lnTo>
                  <a:pt x="23484" y="359"/>
                </a:lnTo>
                <a:lnTo>
                  <a:pt x="22827" y="180"/>
                </a:lnTo>
                <a:lnTo>
                  <a:pt x="22229" y="60"/>
                </a:lnTo>
                <a:lnTo>
                  <a:pt x="2157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7A7D99"/>
              </a:solidFill>
            </a:endParaRPr>
          </a:p>
        </p:txBody>
      </p:sp>
      <p:sp>
        <p:nvSpPr>
          <p:cNvPr id="253" name="Google Shape;253;p10"/>
          <p:cNvSpPr/>
          <p:nvPr/>
        </p:nvSpPr>
        <p:spPr>
          <a:xfrm rot="1151678">
            <a:off x="8450739" y="3960294"/>
            <a:ext cx="326039" cy="573820"/>
          </a:xfrm>
          <a:custGeom>
            <a:avLst/>
            <a:gdLst/>
            <a:ahLst/>
            <a:cxnLst/>
            <a:rect l="l" t="t" r="r" b="b"/>
            <a:pathLst>
              <a:path w="14940" h="26294" extrusionOk="0">
                <a:moveTo>
                  <a:pt x="4483" y="14880"/>
                </a:moveTo>
                <a:lnTo>
                  <a:pt x="5140" y="14940"/>
                </a:lnTo>
                <a:lnTo>
                  <a:pt x="5498" y="14999"/>
                </a:lnTo>
                <a:lnTo>
                  <a:pt x="5797" y="15059"/>
                </a:lnTo>
                <a:lnTo>
                  <a:pt x="6454" y="15358"/>
                </a:lnTo>
                <a:lnTo>
                  <a:pt x="7052" y="15657"/>
                </a:lnTo>
                <a:lnTo>
                  <a:pt x="7650" y="15896"/>
                </a:lnTo>
                <a:lnTo>
                  <a:pt x="8128" y="16015"/>
                </a:lnTo>
                <a:lnTo>
                  <a:pt x="8665" y="16015"/>
                </a:lnTo>
                <a:lnTo>
                  <a:pt x="8785" y="15896"/>
                </a:lnTo>
                <a:lnTo>
                  <a:pt x="8964" y="15716"/>
                </a:lnTo>
                <a:lnTo>
                  <a:pt x="9084" y="15537"/>
                </a:lnTo>
                <a:lnTo>
                  <a:pt x="9263" y="15418"/>
                </a:lnTo>
                <a:lnTo>
                  <a:pt x="9861" y="15298"/>
                </a:lnTo>
                <a:lnTo>
                  <a:pt x="10458" y="15298"/>
                </a:lnTo>
                <a:lnTo>
                  <a:pt x="11115" y="15358"/>
                </a:lnTo>
                <a:lnTo>
                  <a:pt x="11773" y="15597"/>
                </a:lnTo>
                <a:lnTo>
                  <a:pt x="12370" y="15836"/>
                </a:lnTo>
                <a:lnTo>
                  <a:pt x="12908" y="16194"/>
                </a:lnTo>
                <a:lnTo>
                  <a:pt x="13326" y="16613"/>
                </a:lnTo>
                <a:lnTo>
                  <a:pt x="13685" y="17091"/>
                </a:lnTo>
                <a:lnTo>
                  <a:pt x="13924" y="17629"/>
                </a:lnTo>
                <a:lnTo>
                  <a:pt x="14043" y="18166"/>
                </a:lnTo>
                <a:lnTo>
                  <a:pt x="14103" y="18764"/>
                </a:lnTo>
                <a:lnTo>
                  <a:pt x="14043" y="19361"/>
                </a:lnTo>
                <a:lnTo>
                  <a:pt x="13924" y="19899"/>
                </a:lnTo>
                <a:lnTo>
                  <a:pt x="13745" y="20497"/>
                </a:lnTo>
                <a:lnTo>
                  <a:pt x="13506" y="21035"/>
                </a:lnTo>
                <a:lnTo>
                  <a:pt x="13267" y="21513"/>
                </a:lnTo>
                <a:lnTo>
                  <a:pt x="12968" y="22050"/>
                </a:lnTo>
                <a:lnTo>
                  <a:pt x="12609" y="22588"/>
                </a:lnTo>
                <a:lnTo>
                  <a:pt x="12251" y="23007"/>
                </a:lnTo>
                <a:lnTo>
                  <a:pt x="11832" y="23425"/>
                </a:lnTo>
                <a:lnTo>
                  <a:pt x="11414" y="23843"/>
                </a:lnTo>
                <a:lnTo>
                  <a:pt x="10936" y="24202"/>
                </a:lnTo>
                <a:lnTo>
                  <a:pt x="10458" y="24441"/>
                </a:lnTo>
                <a:lnTo>
                  <a:pt x="9920" y="24739"/>
                </a:lnTo>
                <a:lnTo>
                  <a:pt x="9383" y="24919"/>
                </a:lnTo>
                <a:lnTo>
                  <a:pt x="8845" y="25098"/>
                </a:lnTo>
                <a:lnTo>
                  <a:pt x="8307" y="25158"/>
                </a:lnTo>
                <a:lnTo>
                  <a:pt x="7709" y="25217"/>
                </a:lnTo>
                <a:lnTo>
                  <a:pt x="7112" y="25217"/>
                </a:lnTo>
                <a:lnTo>
                  <a:pt x="6574" y="25158"/>
                </a:lnTo>
                <a:lnTo>
                  <a:pt x="5976" y="25038"/>
                </a:lnTo>
                <a:lnTo>
                  <a:pt x="5379" y="24919"/>
                </a:lnTo>
                <a:lnTo>
                  <a:pt x="4781" y="24680"/>
                </a:lnTo>
                <a:lnTo>
                  <a:pt x="4244" y="24381"/>
                </a:lnTo>
                <a:lnTo>
                  <a:pt x="3706" y="24082"/>
                </a:lnTo>
                <a:lnTo>
                  <a:pt x="3168" y="23724"/>
                </a:lnTo>
                <a:lnTo>
                  <a:pt x="2750" y="23365"/>
                </a:lnTo>
                <a:lnTo>
                  <a:pt x="2272" y="22947"/>
                </a:lnTo>
                <a:lnTo>
                  <a:pt x="1913" y="22469"/>
                </a:lnTo>
                <a:lnTo>
                  <a:pt x="1555" y="21991"/>
                </a:lnTo>
                <a:lnTo>
                  <a:pt x="1256" y="21513"/>
                </a:lnTo>
                <a:lnTo>
                  <a:pt x="1017" y="20975"/>
                </a:lnTo>
                <a:lnTo>
                  <a:pt x="897" y="20377"/>
                </a:lnTo>
                <a:lnTo>
                  <a:pt x="778" y="19839"/>
                </a:lnTo>
                <a:lnTo>
                  <a:pt x="778" y="19242"/>
                </a:lnTo>
                <a:lnTo>
                  <a:pt x="778" y="18644"/>
                </a:lnTo>
                <a:lnTo>
                  <a:pt x="957" y="17987"/>
                </a:lnTo>
                <a:lnTo>
                  <a:pt x="1136" y="17390"/>
                </a:lnTo>
                <a:lnTo>
                  <a:pt x="1435" y="16792"/>
                </a:lnTo>
                <a:lnTo>
                  <a:pt x="1794" y="16314"/>
                </a:lnTo>
                <a:lnTo>
                  <a:pt x="2272" y="15836"/>
                </a:lnTo>
                <a:lnTo>
                  <a:pt x="2750" y="15477"/>
                </a:lnTo>
                <a:lnTo>
                  <a:pt x="3287" y="15179"/>
                </a:lnTo>
                <a:lnTo>
                  <a:pt x="3885" y="14999"/>
                </a:lnTo>
                <a:lnTo>
                  <a:pt x="4483" y="14880"/>
                </a:lnTo>
                <a:close/>
                <a:moveTo>
                  <a:pt x="12848" y="1"/>
                </a:moveTo>
                <a:lnTo>
                  <a:pt x="12789" y="61"/>
                </a:lnTo>
                <a:lnTo>
                  <a:pt x="12609" y="180"/>
                </a:lnTo>
                <a:lnTo>
                  <a:pt x="12370" y="479"/>
                </a:lnTo>
                <a:lnTo>
                  <a:pt x="12131" y="837"/>
                </a:lnTo>
                <a:lnTo>
                  <a:pt x="11534" y="1793"/>
                </a:lnTo>
                <a:lnTo>
                  <a:pt x="10936" y="2989"/>
                </a:lnTo>
                <a:lnTo>
                  <a:pt x="9801" y="5379"/>
                </a:lnTo>
                <a:lnTo>
                  <a:pt x="9203" y="6753"/>
                </a:lnTo>
                <a:lnTo>
                  <a:pt x="8546" y="8785"/>
                </a:lnTo>
                <a:lnTo>
                  <a:pt x="8307" y="9801"/>
                </a:lnTo>
                <a:lnTo>
                  <a:pt x="8008" y="10816"/>
                </a:lnTo>
                <a:lnTo>
                  <a:pt x="7829" y="11892"/>
                </a:lnTo>
                <a:lnTo>
                  <a:pt x="7709" y="12908"/>
                </a:lnTo>
                <a:lnTo>
                  <a:pt x="7590" y="13983"/>
                </a:lnTo>
                <a:lnTo>
                  <a:pt x="7650" y="15059"/>
                </a:lnTo>
                <a:lnTo>
                  <a:pt x="7650" y="15059"/>
                </a:lnTo>
                <a:lnTo>
                  <a:pt x="6933" y="14641"/>
                </a:lnTo>
                <a:lnTo>
                  <a:pt x="6215" y="14342"/>
                </a:lnTo>
                <a:lnTo>
                  <a:pt x="5498" y="14163"/>
                </a:lnTo>
                <a:lnTo>
                  <a:pt x="4841" y="14103"/>
                </a:lnTo>
                <a:lnTo>
                  <a:pt x="4124" y="14163"/>
                </a:lnTo>
                <a:lnTo>
                  <a:pt x="3526" y="14282"/>
                </a:lnTo>
                <a:lnTo>
                  <a:pt x="2869" y="14521"/>
                </a:lnTo>
                <a:lnTo>
                  <a:pt x="2331" y="14820"/>
                </a:lnTo>
                <a:lnTo>
                  <a:pt x="1794" y="15238"/>
                </a:lnTo>
                <a:lnTo>
                  <a:pt x="1316" y="15716"/>
                </a:lnTo>
                <a:lnTo>
                  <a:pt x="897" y="16254"/>
                </a:lnTo>
                <a:lnTo>
                  <a:pt x="539" y="16852"/>
                </a:lnTo>
                <a:lnTo>
                  <a:pt x="300" y="17509"/>
                </a:lnTo>
                <a:lnTo>
                  <a:pt x="61" y="18226"/>
                </a:lnTo>
                <a:lnTo>
                  <a:pt x="1" y="19003"/>
                </a:lnTo>
                <a:lnTo>
                  <a:pt x="1" y="19780"/>
                </a:lnTo>
                <a:lnTo>
                  <a:pt x="120" y="20557"/>
                </a:lnTo>
                <a:lnTo>
                  <a:pt x="300" y="21214"/>
                </a:lnTo>
                <a:lnTo>
                  <a:pt x="539" y="21931"/>
                </a:lnTo>
                <a:lnTo>
                  <a:pt x="897" y="22528"/>
                </a:lnTo>
                <a:lnTo>
                  <a:pt x="1256" y="23126"/>
                </a:lnTo>
                <a:lnTo>
                  <a:pt x="1734" y="23724"/>
                </a:lnTo>
                <a:lnTo>
                  <a:pt x="2272" y="24202"/>
                </a:lnTo>
                <a:lnTo>
                  <a:pt x="2809" y="24680"/>
                </a:lnTo>
                <a:lnTo>
                  <a:pt x="3407" y="25098"/>
                </a:lnTo>
                <a:lnTo>
                  <a:pt x="4064" y="25456"/>
                </a:lnTo>
                <a:lnTo>
                  <a:pt x="4722" y="25755"/>
                </a:lnTo>
                <a:lnTo>
                  <a:pt x="5439" y="25994"/>
                </a:lnTo>
                <a:lnTo>
                  <a:pt x="6156" y="26174"/>
                </a:lnTo>
                <a:lnTo>
                  <a:pt x="6873" y="26293"/>
                </a:lnTo>
                <a:lnTo>
                  <a:pt x="8307" y="26293"/>
                </a:lnTo>
                <a:lnTo>
                  <a:pt x="8964" y="26174"/>
                </a:lnTo>
                <a:lnTo>
                  <a:pt x="9622" y="25994"/>
                </a:lnTo>
                <a:lnTo>
                  <a:pt x="10279" y="25696"/>
                </a:lnTo>
                <a:lnTo>
                  <a:pt x="10876" y="25397"/>
                </a:lnTo>
                <a:lnTo>
                  <a:pt x="11474" y="24978"/>
                </a:lnTo>
                <a:lnTo>
                  <a:pt x="12012" y="24560"/>
                </a:lnTo>
                <a:lnTo>
                  <a:pt x="12550" y="24082"/>
                </a:lnTo>
                <a:lnTo>
                  <a:pt x="13028" y="23544"/>
                </a:lnTo>
                <a:lnTo>
                  <a:pt x="13446" y="23007"/>
                </a:lnTo>
                <a:lnTo>
                  <a:pt x="13864" y="22409"/>
                </a:lnTo>
                <a:lnTo>
                  <a:pt x="14163" y="21752"/>
                </a:lnTo>
                <a:lnTo>
                  <a:pt x="14462" y="21094"/>
                </a:lnTo>
                <a:lnTo>
                  <a:pt x="14641" y="20437"/>
                </a:lnTo>
                <a:lnTo>
                  <a:pt x="14820" y="19780"/>
                </a:lnTo>
                <a:lnTo>
                  <a:pt x="14940" y="19063"/>
                </a:lnTo>
                <a:lnTo>
                  <a:pt x="14940" y="18405"/>
                </a:lnTo>
                <a:lnTo>
                  <a:pt x="14880" y="17808"/>
                </a:lnTo>
                <a:lnTo>
                  <a:pt x="14760" y="17270"/>
                </a:lnTo>
                <a:lnTo>
                  <a:pt x="14521" y="16792"/>
                </a:lnTo>
                <a:lnTo>
                  <a:pt x="14282" y="16314"/>
                </a:lnTo>
                <a:lnTo>
                  <a:pt x="13924" y="15836"/>
                </a:lnTo>
                <a:lnTo>
                  <a:pt x="13506" y="15477"/>
                </a:lnTo>
                <a:lnTo>
                  <a:pt x="13087" y="15119"/>
                </a:lnTo>
                <a:lnTo>
                  <a:pt x="12609" y="14820"/>
                </a:lnTo>
                <a:lnTo>
                  <a:pt x="12131" y="14581"/>
                </a:lnTo>
                <a:lnTo>
                  <a:pt x="11593" y="14402"/>
                </a:lnTo>
                <a:lnTo>
                  <a:pt x="11056" y="14282"/>
                </a:lnTo>
                <a:lnTo>
                  <a:pt x="10518" y="14223"/>
                </a:lnTo>
                <a:lnTo>
                  <a:pt x="9980" y="14223"/>
                </a:lnTo>
                <a:lnTo>
                  <a:pt x="9442" y="14342"/>
                </a:lnTo>
                <a:lnTo>
                  <a:pt x="8904" y="14462"/>
                </a:lnTo>
                <a:lnTo>
                  <a:pt x="8367" y="14701"/>
                </a:lnTo>
                <a:lnTo>
                  <a:pt x="8367" y="14701"/>
                </a:lnTo>
                <a:lnTo>
                  <a:pt x="8606" y="12669"/>
                </a:lnTo>
                <a:lnTo>
                  <a:pt x="8904" y="10637"/>
                </a:lnTo>
                <a:lnTo>
                  <a:pt x="9084" y="9621"/>
                </a:lnTo>
                <a:lnTo>
                  <a:pt x="9323" y="8606"/>
                </a:lnTo>
                <a:lnTo>
                  <a:pt x="9562" y="7590"/>
                </a:lnTo>
                <a:lnTo>
                  <a:pt x="9861" y="6634"/>
                </a:lnTo>
                <a:lnTo>
                  <a:pt x="10458" y="5319"/>
                </a:lnTo>
                <a:lnTo>
                  <a:pt x="11534" y="3108"/>
                </a:lnTo>
                <a:lnTo>
                  <a:pt x="12968" y="61"/>
                </a:lnTo>
                <a:lnTo>
                  <a:pt x="12848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7A7D99"/>
              </a:solidFill>
            </a:endParaRPr>
          </a:p>
        </p:txBody>
      </p:sp>
      <p:sp>
        <p:nvSpPr>
          <p:cNvPr id="254" name="Google Shape;254;p10"/>
          <p:cNvSpPr/>
          <p:nvPr/>
        </p:nvSpPr>
        <p:spPr>
          <a:xfrm rot="4358289">
            <a:off x="3956863" y="4720294"/>
            <a:ext cx="355060" cy="740776"/>
          </a:xfrm>
          <a:custGeom>
            <a:avLst/>
            <a:gdLst/>
            <a:ahLst/>
            <a:cxnLst/>
            <a:rect l="l" t="t" r="r" b="b"/>
            <a:pathLst>
              <a:path w="21692" h="25457" extrusionOk="0">
                <a:moveTo>
                  <a:pt x="11952" y="1"/>
                </a:moveTo>
                <a:lnTo>
                  <a:pt x="11772" y="61"/>
                </a:lnTo>
                <a:lnTo>
                  <a:pt x="11533" y="180"/>
                </a:lnTo>
                <a:lnTo>
                  <a:pt x="11055" y="539"/>
                </a:lnTo>
                <a:lnTo>
                  <a:pt x="10577" y="957"/>
                </a:lnTo>
                <a:lnTo>
                  <a:pt x="10040" y="1495"/>
                </a:lnTo>
                <a:lnTo>
                  <a:pt x="8904" y="2809"/>
                </a:lnTo>
                <a:lnTo>
                  <a:pt x="8366" y="3467"/>
                </a:lnTo>
                <a:lnTo>
                  <a:pt x="7829" y="4184"/>
                </a:lnTo>
                <a:lnTo>
                  <a:pt x="7410" y="4901"/>
                </a:lnTo>
                <a:lnTo>
                  <a:pt x="6992" y="5678"/>
                </a:lnTo>
                <a:lnTo>
                  <a:pt x="6693" y="6454"/>
                </a:lnTo>
                <a:lnTo>
                  <a:pt x="6514" y="7351"/>
                </a:lnTo>
                <a:lnTo>
                  <a:pt x="6514" y="7829"/>
                </a:lnTo>
                <a:lnTo>
                  <a:pt x="6574" y="8606"/>
                </a:lnTo>
                <a:lnTo>
                  <a:pt x="6633" y="8964"/>
                </a:lnTo>
                <a:lnTo>
                  <a:pt x="6813" y="9263"/>
                </a:lnTo>
                <a:lnTo>
                  <a:pt x="6872" y="9382"/>
                </a:lnTo>
                <a:lnTo>
                  <a:pt x="6992" y="9502"/>
                </a:lnTo>
                <a:lnTo>
                  <a:pt x="7231" y="9502"/>
                </a:lnTo>
                <a:lnTo>
                  <a:pt x="7351" y="9024"/>
                </a:lnTo>
                <a:lnTo>
                  <a:pt x="7530" y="7829"/>
                </a:lnTo>
                <a:lnTo>
                  <a:pt x="7769" y="6634"/>
                </a:lnTo>
                <a:lnTo>
                  <a:pt x="7829" y="6156"/>
                </a:lnTo>
                <a:lnTo>
                  <a:pt x="7948" y="5857"/>
                </a:lnTo>
                <a:lnTo>
                  <a:pt x="8426" y="5020"/>
                </a:lnTo>
                <a:lnTo>
                  <a:pt x="9024" y="4184"/>
                </a:lnTo>
                <a:lnTo>
                  <a:pt x="9681" y="3407"/>
                </a:lnTo>
                <a:lnTo>
                  <a:pt x="10338" y="2690"/>
                </a:lnTo>
                <a:lnTo>
                  <a:pt x="10936" y="2033"/>
                </a:lnTo>
                <a:lnTo>
                  <a:pt x="11175" y="1734"/>
                </a:lnTo>
                <a:lnTo>
                  <a:pt x="11474" y="1555"/>
                </a:lnTo>
                <a:lnTo>
                  <a:pt x="11772" y="1435"/>
                </a:lnTo>
                <a:lnTo>
                  <a:pt x="11892" y="1435"/>
                </a:lnTo>
                <a:lnTo>
                  <a:pt x="12071" y="1495"/>
                </a:lnTo>
                <a:lnTo>
                  <a:pt x="12191" y="1555"/>
                </a:lnTo>
                <a:lnTo>
                  <a:pt x="12370" y="1674"/>
                </a:lnTo>
                <a:lnTo>
                  <a:pt x="12609" y="2092"/>
                </a:lnTo>
                <a:lnTo>
                  <a:pt x="12848" y="2570"/>
                </a:lnTo>
                <a:lnTo>
                  <a:pt x="13027" y="3048"/>
                </a:lnTo>
                <a:lnTo>
                  <a:pt x="13326" y="4124"/>
                </a:lnTo>
                <a:lnTo>
                  <a:pt x="13505" y="5200"/>
                </a:lnTo>
                <a:lnTo>
                  <a:pt x="13685" y="6215"/>
                </a:lnTo>
                <a:lnTo>
                  <a:pt x="13804" y="7231"/>
                </a:lnTo>
                <a:lnTo>
                  <a:pt x="13924" y="8307"/>
                </a:lnTo>
                <a:lnTo>
                  <a:pt x="13983" y="8845"/>
                </a:lnTo>
                <a:lnTo>
                  <a:pt x="13983" y="9143"/>
                </a:lnTo>
                <a:lnTo>
                  <a:pt x="13983" y="9382"/>
                </a:lnTo>
                <a:lnTo>
                  <a:pt x="13983" y="9442"/>
                </a:lnTo>
                <a:lnTo>
                  <a:pt x="14103" y="9502"/>
                </a:lnTo>
                <a:lnTo>
                  <a:pt x="14402" y="9741"/>
                </a:lnTo>
                <a:lnTo>
                  <a:pt x="14760" y="9861"/>
                </a:lnTo>
                <a:lnTo>
                  <a:pt x="14939" y="9920"/>
                </a:lnTo>
                <a:lnTo>
                  <a:pt x="15358" y="9741"/>
                </a:lnTo>
                <a:lnTo>
                  <a:pt x="15836" y="9562"/>
                </a:lnTo>
                <a:lnTo>
                  <a:pt x="16911" y="9203"/>
                </a:lnTo>
                <a:lnTo>
                  <a:pt x="17987" y="8845"/>
                </a:lnTo>
                <a:lnTo>
                  <a:pt x="18704" y="8665"/>
                </a:lnTo>
                <a:lnTo>
                  <a:pt x="19481" y="8486"/>
                </a:lnTo>
                <a:lnTo>
                  <a:pt x="20138" y="8486"/>
                </a:lnTo>
                <a:lnTo>
                  <a:pt x="20437" y="8665"/>
                </a:lnTo>
                <a:lnTo>
                  <a:pt x="20676" y="8964"/>
                </a:lnTo>
                <a:lnTo>
                  <a:pt x="20736" y="9143"/>
                </a:lnTo>
                <a:lnTo>
                  <a:pt x="20795" y="9323"/>
                </a:lnTo>
                <a:lnTo>
                  <a:pt x="20855" y="9861"/>
                </a:lnTo>
                <a:lnTo>
                  <a:pt x="20855" y="10458"/>
                </a:lnTo>
                <a:lnTo>
                  <a:pt x="20736" y="11115"/>
                </a:lnTo>
                <a:lnTo>
                  <a:pt x="20497" y="12370"/>
                </a:lnTo>
                <a:lnTo>
                  <a:pt x="20198" y="13326"/>
                </a:lnTo>
                <a:lnTo>
                  <a:pt x="19959" y="13864"/>
                </a:lnTo>
                <a:lnTo>
                  <a:pt x="19720" y="14402"/>
                </a:lnTo>
                <a:lnTo>
                  <a:pt x="19421" y="14880"/>
                </a:lnTo>
                <a:lnTo>
                  <a:pt x="19063" y="15298"/>
                </a:lnTo>
                <a:lnTo>
                  <a:pt x="18704" y="15717"/>
                </a:lnTo>
                <a:lnTo>
                  <a:pt x="18286" y="16075"/>
                </a:lnTo>
                <a:lnTo>
                  <a:pt x="17867" y="16434"/>
                </a:lnTo>
                <a:lnTo>
                  <a:pt x="17449" y="16732"/>
                </a:lnTo>
                <a:lnTo>
                  <a:pt x="16433" y="17270"/>
                </a:lnTo>
                <a:lnTo>
                  <a:pt x="15417" y="17688"/>
                </a:lnTo>
                <a:lnTo>
                  <a:pt x="14282" y="17987"/>
                </a:lnTo>
                <a:lnTo>
                  <a:pt x="13207" y="18286"/>
                </a:lnTo>
                <a:lnTo>
                  <a:pt x="11952" y="18525"/>
                </a:lnTo>
                <a:lnTo>
                  <a:pt x="10697" y="18645"/>
                </a:lnTo>
                <a:lnTo>
                  <a:pt x="10159" y="18704"/>
                </a:lnTo>
                <a:lnTo>
                  <a:pt x="9621" y="18704"/>
                </a:lnTo>
                <a:lnTo>
                  <a:pt x="9083" y="18585"/>
                </a:lnTo>
                <a:lnTo>
                  <a:pt x="8964" y="18525"/>
                </a:lnTo>
                <a:lnTo>
                  <a:pt x="8904" y="18465"/>
                </a:lnTo>
                <a:lnTo>
                  <a:pt x="8844" y="18346"/>
                </a:lnTo>
                <a:lnTo>
                  <a:pt x="8844" y="18167"/>
                </a:lnTo>
                <a:lnTo>
                  <a:pt x="8904" y="17629"/>
                </a:lnTo>
                <a:lnTo>
                  <a:pt x="9024" y="15896"/>
                </a:lnTo>
                <a:lnTo>
                  <a:pt x="9263" y="14223"/>
                </a:lnTo>
                <a:lnTo>
                  <a:pt x="9741" y="14342"/>
                </a:lnTo>
                <a:lnTo>
                  <a:pt x="10279" y="14402"/>
                </a:lnTo>
                <a:lnTo>
                  <a:pt x="10757" y="14462"/>
                </a:lnTo>
                <a:lnTo>
                  <a:pt x="11294" y="14462"/>
                </a:lnTo>
                <a:lnTo>
                  <a:pt x="11832" y="14402"/>
                </a:lnTo>
                <a:lnTo>
                  <a:pt x="12370" y="14342"/>
                </a:lnTo>
                <a:lnTo>
                  <a:pt x="12968" y="14223"/>
                </a:lnTo>
                <a:lnTo>
                  <a:pt x="13505" y="14043"/>
                </a:lnTo>
                <a:lnTo>
                  <a:pt x="13983" y="13864"/>
                </a:lnTo>
                <a:lnTo>
                  <a:pt x="14521" y="13685"/>
                </a:lnTo>
                <a:lnTo>
                  <a:pt x="14999" y="13386"/>
                </a:lnTo>
                <a:lnTo>
                  <a:pt x="15477" y="13147"/>
                </a:lnTo>
                <a:lnTo>
                  <a:pt x="15896" y="12789"/>
                </a:lnTo>
                <a:lnTo>
                  <a:pt x="16254" y="12490"/>
                </a:lnTo>
                <a:lnTo>
                  <a:pt x="16613" y="12071"/>
                </a:lnTo>
                <a:lnTo>
                  <a:pt x="16911" y="11713"/>
                </a:lnTo>
                <a:lnTo>
                  <a:pt x="17091" y="11414"/>
                </a:lnTo>
                <a:lnTo>
                  <a:pt x="17270" y="11056"/>
                </a:lnTo>
                <a:lnTo>
                  <a:pt x="17270" y="10876"/>
                </a:lnTo>
                <a:lnTo>
                  <a:pt x="17270" y="10757"/>
                </a:lnTo>
                <a:lnTo>
                  <a:pt x="17270" y="10578"/>
                </a:lnTo>
                <a:lnTo>
                  <a:pt x="17091" y="10458"/>
                </a:lnTo>
                <a:lnTo>
                  <a:pt x="16971" y="10458"/>
                </a:lnTo>
                <a:lnTo>
                  <a:pt x="16732" y="10578"/>
                </a:lnTo>
                <a:lnTo>
                  <a:pt x="16135" y="10996"/>
                </a:lnTo>
                <a:lnTo>
                  <a:pt x="15178" y="11832"/>
                </a:lnTo>
                <a:lnTo>
                  <a:pt x="14521" y="12251"/>
                </a:lnTo>
                <a:lnTo>
                  <a:pt x="13804" y="12669"/>
                </a:lnTo>
                <a:lnTo>
                  <a:pt x="13147" y="12968"/>
                </a:lnTo>
                <a:lnTo>
                  <a:pt x="12430" y="13207"/>
                </a:lnTo>
                <a:lnTo>
                  <a:pt x="11713" y="13386"/>
                </a:lnTo>
                <a:lnTo>
                  <a:pt x="10936" y="13506"/>
                </a:lnTo>
                <a:lnTo>
                  <a:pt x="9382" y="13685"/>
                </a:lnTo>
                <a:lnTo>
                  <a:pt x="9382" y="13685"/>
                </a:lnTo>
                <a:lnTo>
                  <a:pt x="9980" y="11115"/>
                </a:lnTo>
                <a:lnTo>
                  <a:pt x="10159" y="10279"/>
                </a:lnTo>
                <a:lnTo>
                  <a:pt x="10279" y="9562"/>
                </a:lnTo>
                <a:lnTo>
                  <a:pt x="10279" y="9024"/>
                </a:lnTo>
                <a:lnTo>
                  <a:pt x="10219" y="8845"/>
                </a:lnTo>
                <a:lnTo>
                  <a:pt x="10159" y="8785"/>
                </a:lnTo>
                <a:lnTo>
                  <a:pt x="9980" y="8785"/>
                </a:lnTo>
                <a:lnTo>
                  <a:pt x="9800" y="8964"/>
                </a:lnTo>
                <a:lnTo>
                  <a:pt x="9621" y="9263"/>
                </a:lnTo>
                <a:lnTo>
                  <a:pt x="9502" y="9622"/>
                </a:lnTo>
                <a:lnTo>
                  <a:pt x="9203" y="10578"/>
                </a:lnTo>
                <a:lnTo>
                  <a:pt x="8904" y="11773"/>
                </a:lnTo>
                <a:lnTo>
                  <a:pt x="8426" y="14103"/>
                </a:lnTo>
                <a:lnTo>
                  <a:pt x="8247" y="15418"/>
                </a:lnTo>
                <a:lnTo>
                  <a:pt x="7530" y="15059"/>
                </a:lnTo>
                <a:lnTo>
                  <a:pt x="6813" y="14641"/>
                </a:lnTo>
                <a:lnTo>
                  <a:pt x="6155" y="14163"/>
                </a:lnTo>
                <a:lnTo>
                  <a:pt x="5558" y="13565"/>
                </a:lnTo>
                <a:lnTo>
                  <a:pt x="4721" y="12430"/>
                </a:lnTo>
                <a:lnTo>
                  <a:pt x="4243" y="11773"/>
                </a:lnTo>
                <a:lnTo>
                  <a:pt x="4004" y="11593"/>
                </a:lnTo>
                <a:lnTo>
                  <a:pt x="3944" y="11534"/>
                </a:lnTo>
                <a:lnTo>
                  <a:pt x="3885" y="11534"/>
                </a:lnTo>
                <a:lnTo>
                  <a:pt x="3765" y="11653"/>
                </a:lnTo>
                <a:lnTo>
                  <a:pt x="3765" y="11832"/>
                </a:lnTo>
                <a:lnTo>
                  <a:pt x="3765" y="12071"/>
                </a:lnTo>
                <a:lnTo>
                  <a:pt x="3825" y="12310"/>
                </a:lnTo>
                <a:lnTo>
                  <a:pt x="4124" y="12848"/>
                </a:lnTo>
                <a:lnTo>
                  <a:pt x="4482" y="13386"/>
                </a:lnTo>
                <a:lnTo>
                  <a:pt x="4960" y="13984"/>
                </a:lnTo>
                <a:lnTo>
                  <a:pt x="5379" y="14462"/>
                </a:lnTo>
                <a:lnTo>
                  <a:pt x="5976" y="14999"/>
                </a:lnTo>
                <a:lnTo>
                  <a:pt x="6394" y="15298"/>
                </a:lnTo>
                <a:lnTo>
                  <a:pt x="6992" y="15597"/>
                </a:lnTo>
                <a:lnTo>
                  <a:pt x="7530" y="15836"/>
                </a:lnTo>
                <a:lnTo>
                  <a:pt x="7709" y="16015"/>
                </a:lnTo>
                <a:lnTo>
                  <a:pt x="7888" y="16135"/>
                </a:lnTo>
                <a:lnTo>
                  <a:pt x="8008" y="16374"/>
                </a:lnTo>
                <a:lnTo>
                  <a:pt x="8068" y="16613"/>
                </a:lnTo>
                <a:lnTo>
                  <a:pt x="8068" y="17270"/>
                </a:lnTo>
                <a:lnTo>
                  <a:pt x="7948" y="18525"/>
                </a:lnTo>
                <a:lnTo>
                  <a:pt x="6932" y="18346"/>
                </a:lnTo>
                <a:lnTo>
                  <a:pt x="6036" y="18047"/>
                </a:lnTo>
                <a:lnTo>
                  <a:pt x="5199" y="17629"/>
                </a:lnTo>
                <a:lnTo>
                  <a:pt x="4423" y="17151"/>
                </a:lnTo>
                <a:lnTo>
                  <a:pt x="3765" y="16613"/>
                </a:lnTo>
                <a:lnTo>
                  <a:pt x="3168" y="15956"/>
                </a:lnTo>
                <a:lnTo>
                  <a:pt x="2630" y="15298"/>
                </a:lnTo>
                <a:lnTo>
                  <a:pt x="2152" y="14581"/>
                </a:lnTo>
                <a:lnTo>
                  <a:pt x="1734" y="13804"/>
                </a:lnTo>
                <a:lnTo>
                  <a:pt x="1435" y="12968"/>
                </a:lnTo>
                <a:lnTo>
                  <a:pt x="1196" y="12131"/>
                </a:lnTo>
                <a:lnTo>
                  <a:pt x="1016" y="11235"/>
                </a:lnTo>
                <a:lnTo>
                  <a:pt x="957" y="10279"/>
                </a:lnTo>
                <a:lnTo>
                  <a:pt x="957" y="9382"/>
                </a:lnTo>
                <a:lnTo>
                  <a:pt x="1016" y="8426"/>
                </a:lnTo>
                <a:lnTo>
                  <a:pt x="1136" y="7470"/>
                </a:lnTo>
                <a:lnTo>
                  <a:pt x="2152" y="7889"/>
                </a:lnTo>
                <a:lnTo>
                  <a:pt x="3885" y="8486"/>
                </a:lnTo>
                <a:lnTo>
                  <a:pt x="4721" y="8785"/>
                </a:lnTo>
                <a:lnTo>
                  <a:pt x="5498" y="9024"/>
                </a:lnTo>
                <a:lnTo>
                  <a:pt x="6036" y="9084"/>
                </a:lnTo>
                <a:lnTo>
                  <a:pt x="6215" y="9084"/>
                </a:lnTo>
                <a:lnTo>
                  <a:pt x="6275" y="9024"/>
                </a:lnTo>
                <a:lnTo>
                  <a:pt x="6275" y="8904"/>
                </a:lnTo>
                <a:lnTo>
                  <a:pt x="6215" y="8785"/>
                </a:lnTo>
                <a:lnTo>
                  <a:pt x="5797" y="8426"/>
                </a:lnTo>
                <a:lnTo>
                  <a:pt x="5199" y="8068"/>
                </a:lnTo>
                <a:lnTo>
                  <a:pt x="4482" y="7709"/>
                </a:lnTo>
                <a:lnTo>
                  <a:pt x="2988" y="7052"/>
                </a:lnTo>
                <a:lnTo>
                  <a:pt x="2032" y="6694"/>
                </a:lnTo>
                <a:lnTo>
                  <a:pt x="1375" y="6454"/>
                </a:lnTo>
                <a:lnTo>
                  <a:pt x="1076" y="6395"/>
                </a:lnTo>
                <a:lnTo>
                  <a:pt x="837" y="6395"/>
                </a:lnTo>
                <a:lnTo>
                  <a:pt x="658" y="6454"/>
                </a:lnTo>
                <a:lnTo>
                  <a:pt x="479" y="6634"/>
                </a:lnTo>
                <a:lnTo>
                  <a:pt x="359" y="6873"/>
                </a:lnTo>
                <a:lnTo>
                  <a:pt x="240" y="7291"/>
                </a:lnTo>
                <a:lnTo>
                  <a:pt x="120" y="7829"/>
                </a:lnTo>
                <a:lnTo>
                  <a:pt x="60" y="8367"/>
                </a:lnTo>
                <a:lnTo>
                  <a:pt x="1" y="9502"/>
                </a:lnTo>
                <a:lnTo>
                  <a:pt x="1" y="10757"/>
                </a:lnTo>
                <a:lnTo>
                  <a:pt x="180" y="12012"/>
                </a:lnTo>
                <a:lnTo>
                  <a:pt x="419" y="13207"/>
                </a:lnTo>
                <a:lnTo>
                  <a:pt x="598" y="13804"/>
                </a:lnTo>
                <a:lnTo>
                  <a:pt x="837" y="14402"/>
                </a:lnTo>
                <a:lnTo>
                  <a:pt x="1076" y="14940"/>
                </a:lnTo>
                <a:lnTo>
                  <a:pt x="1315" y="15418"/>
                </a:lnTo>
                <a:lnTo>
                  <a:pt x="1674" y="15896"/>
                </a:lnTo>
                <a:lnTo>
                  <a:pt x="2032" y="16374"/>
                </a:lnTo>
                <a:lnTo>
                  <a:pt x="2391" y="16792"/>
                </a:lnTo>
                <a:lnTo>
                  <a:pt x="2809" y="17210"/>
                </a:lnTo>
                <a:lnTo>
                  <a:pt x="3227" y="17569"/>
                </a:lnTo>
                <a:lnTo>
                  <a:pt x="3705" y="17927"/>
                </a:lnTo>
                <a:lnTo>
                  <a:pt x="4243" y="18226"/>
                </a:lnTo>
                <a:lnTo>
                  <a:pt x="4721" y="18525"/>
                </a:lnTo>
                <a:lnTo>
                  <a:pt x="5319" y="18764"/>
                </a:lnTo>
                <a:lnTo>
                  <a:pt x="5857" y="19003"/>
                </a:lnTo>
                <a:lnTo>
                  <a:pt x="6574" y="19182"/>
                </a:lnTo>
                <a:lnTo>
                  <a:pt x="6932" y="19302"/>
                </a:lnTo>
                <a:lnTo>
                  <a:pt x="7291" y="19421"/>
                </a:lnTo>
                <a:lnTo>
                  <a:pt x="7649" y="19601"/>
                </a:lnTo>
                <a:lnTo>
                  <a:pt x="7769" y="19660"/>
                </a:lnTo>
                <a:lnTo>
                  <a:pt x="7829" y="19840"/>
                </a:lnTo>
                <a:lnTo>
                  <a:pt x="7888" y="20258"/>
                </a:lnTo>
                <a:lnTo>
                  <a:pt x="7888" y="20736"/>
                </a:lnTo>
                <a:lnTo>
                  <a:pt x="7888" y="21393"/>
                </a:lnTo>
                <a:lnTo>
                  <a:pt x="7888" y="23066"/>
                </a:lnTo>
                <a:lnTo>
                  <a:pt x="7948" y="23903"/>
                </a:lnTo>
                <a:lnTo>
                  <a:pt x="8068" y="24620"/>
                </a:lnTo>
                <a:lnTo>
                  <a:pt x="8127" y="24919"/>
                </a:lnTo>
                <a:lnTo>
                  <a:pt x="8247" y="25158"/>
                </a:lnTo>
                <a:lnTo>
                  <a:pt x="8426" y="25337"/>
                </a:lnTo>
                <a:lnTo>
                  <a:pt x="8605" y="25457"/>
                </a:lnTo>
                <a:lnTo>
                  <a:pt x="8665" y="25457"/>
                </a:lnTo>
                <a:lnTo>
                  <a:pt x="8785" y="25277"/>
                </a:lnTo>
                <a:lnTo>
                  <a:pt x="8844" y="24680"/>
                </a:lnTo>
                <a:lnTo>
                  <a:pt x="8904" y="23843"/>
                </a:lnTo>
                <a:lnTo>
                  <a:pt x="8964" y="22827"/>
                </a:lnTo>
                <a:lnTo>
                  <a:pt x="8904" y="20796"/>
                </a:lnTo>
                <a:lnTo>
                  <a:pt x="8904" y="19660"/>
                </a:lnTo>
                <a:lnTo>
                  <a:pt x="10159" y="19660"/>
                </a:lnTo>
                <a:lnTo>
                  <a:pt x="11533" y="19601"/>
                </a:lnTo>
                <a:lnTo>
                  <a:pt x="12968" y="19362"/>
                </a:lnTo>
                <a:lnTo>
                  <a:pt x="14402" y="19063"/>
                </a:lnTo>
                <a:lnTo>
                  <a:pt x="15836" y="18585"/>
                </a:lnTo>
                <a:lnTo>
                  <a:pt x="16493" y="18346"/>
                </a:lnTo>
                <a:lnTo>
                  <a:pt x="17091" y="17987"/>
                </a:lnTo>
                <a:lnTo>
                  <a:pt x="17748" y="17688"/>
                </a:lnTo>
                <a:lnTo>
                  <a:pt x="18286" y="17330"/>
                </a:lnTo>
                <a:lnTo>
                  <a:pt x="18824" y="16912"/>
                </a:lnTo>
                <a:lnTo>
                  <a:pt x="19302" y="16434"/>
                </a:lnTo>
                <a:lnTo>
                  <a:pt x="19660" y="16015"/>
                </a:lnTo>
                <a:lnTo>
                  <a:pt x="20019" y="15597"/>
                </a:lnTo>
                <a:lnTo>
                  <a:pt x="20317" y="15059"/>
                </a:lnTo>
                <a:lnTo>
                  <a:pt x="20616" y="14581"/>
                </a:lnTo>
                <a:lnTo>
                  <a:pt x="20855" y="14043"/>
                </a:lnTo>
                <a:lnTo>
                  <a:pt x="21034" y="13506"/>
                </a:lnTo>
                <a:lnTo>
                  <a:pt x="21333" y="12370"/>
                </a:lnTo>
                <a:lnTo>
                  <a:pt x="21513" y="11354"/>
                </a:lnTo>
                <a:lnTo>
                  <a:pt x="21632" y="10697"/>
                </a:lnTo>
                <a:lnTo>
                  <a:pt x="21692" y="10040"/>
                </a:lnTo>
                <a:lnTo>
                  <a:pt x="21692" y="9323"/>
                </a:lnTo>
                <a:lnTo>
                  <a:pt x="21632" y="8665"/>
                </a:lnTo>
                <a:lnTo>
                  <a:pt x="21513" y="8128"/>
                </a:lnTo>
                <a:lnTo>
                  <a:pt x="21393" y="7889"/>
                </a:lnTo>
                <a:lnTo>
                  <a:pt x="21274" y="7709"/>
                </a:lnTo>
                <a:lnTo>
                  <a:pt x="21034" y="7530"/>
                </a:lnTo>
                <a:lnTo>
                  <a:pt x="20736" y="7411"/>
                </a:lnTo>
                <a:lnTo>
                  <a:pt x="19959" y="7411"/>
                </a:lnTo>
                <a:lnTo>
                  <a:pt x="19063" y="7530"/>
                </a:lnTo>
                <a:lnTo>
                  <a:pt x="18106" y="7769"/>
                </a:lnTo>
                <a:lnTo>
                  <a:pt x="17150" y="8068"/>
                </a:lnTo>
                <a:lnTo>
                  <a:pt x="16254" y="8426"/>
                </a:lnTo>
                <a:lnTo>
                  <a:pt x="14939" y="8964"/>
                </a:lnTo>
                <a:lnTo>
                  <a:pt x="14939" y="8008"/>
                </a:lnTo>
                <a:lnTo>
                  <a:pt x="14820" y="7052"/>
                </a:lnTo>
                <a:lnTo>
                  <a:pt x="14700" y="6096"/>
                </a:lnTo>
                <a:lnTo>
                  <a:pt x="14581" y="5140"/>
                </a:lnTo>
                <a:lnTo>
                  <a:pt x="14342" y="4184"/>
                </a:lnTo>
                <a:lnTo>
                  <a:pt x="14103" y="3287"/>
                </a:lnTo>
                <a:lnTo>
                  <a:pt x="13804" y="2391"/>
                </a:lnTo>
                <a:lnTo>
                  <a:pt x="13505" y="1495"/>
                </a:lnTo>
                <a:lnTo>
                  <a:pt x="13147" y="778"/>
                </a:lnTo>
                <a:lnTo>
                  <a:pt x="12968" y="479"/>
                </a:lnTo>
                <a:lnTo>
                  <a:pt x="12788" y="300"/>
                </a:lnTo>
                <a:lnTo>
                  <a:pt x="12609" y="120"/>
                </a:lnTo>
                <a:lnTo>
                  <a:pt x="12370" y="61"/>
                </a:lnTo>
                <a:lnTo>
                  <a:pt x="12191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7A7D99"/>
              </a:solidFill>
            </a:endParaRPr>
          </a:p>
        </p:txBody>
      </p:sp>
      <p:sp>
        <p:nvSpPr>
          <p:cNvPr id="255" name="Google Shape;255;p10"/>
          <p:cNvSpPr/>
          <p:nvPr/>
        </p:nvSpPr>
        <p:spPr>
          <a:xfrm rot="-2801932">
            <a:off x="8556859" y="840437"/>
            <a:ext cx="447973" cy="125021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7A7D99"/>
              </a:solidFill>
            </a:endParaRPr>
          </a:p>
        </p:txBody>
      </p:sp>
      <p:sp>
        <p:nvSpPr>
          <p:cNvPr id="256" name="Google Shape;256;p10"/>
          <p:cNvSpPr/>
          <p:nvPr/>
        </p:nvSpPr>
        <p:spPr>
          <a:xfrm rot="5200625">
            <a:off x="5062788" y="-350104"/>
            <a:ext cx="526220" cy="1020703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7A7D99"/>
              </a:solidFill>
            </a:endParaRPr>
          </a:p>
        </p:txBody>
      </p:sp>
      <p:sp>
        <p:nvSpPr>
          <p:cNvPr id="257" name="Google Shape;257;p10"/>
          <p:cNvSpPr/>
          <p:nvPr/>
        </p:nvSpPr>
        <p:spPr>
          <a:xfrm rot="942660">
            <a:off x="4813977" y="4545489"/>
            <a:ext cx="833403" cy="485179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7A7D99"/>
              </a:solidFill>
            </a:endParaRPr>
          </a:p>
        </p:txBody>
      </p:sp>
      <p:sp>
        <p:nvSpPr>
          <p:cNvPr id="258" name="Google Shape;258;p10"/>
          <p:cNvSpPr/>
          <p:nvPr/>
        </p:nvSpPr>
        <p:spPr>
          <a:xfrm rot="-5506848">
            <a:off x="8220235" y="3593507"/>
            <a:ext cx="134450" cy="257883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  <p:sp>
        <p:nvSpPr>
          <p:cNvPr id="259" name="Google Shape;259;p10"/>
          <p:cNvSpPr/>
          <p:nvPr/>
        </p:nvSpPr>
        <p:spPr>
          <a:xfrm rot="-10292983">
            <a:off x="8081725" y="3802440"/>
            <a:ext cx="215214" cy="23219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6567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087531"/>
      </p:ext>
    </p:extLst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7854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911"/>
            <a:ext cx="7772400" cy="110251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4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43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67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68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1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3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55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374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490788"/>
      </p:ext>
    </p:extLst>
  </p:cSld>
  <p:clrMapOvr>
    <a:masterClrMapping/>
  </p:clrMapOvr>
  <p:transition>
    <p:fade thruBlk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527B-1E9A-4F73-A504-5EB77C04EE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8D42D-55C6-46E8-B28B-6AC55B8616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9562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527B-1E9A-4F73-A504-5EB77C04EE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8D42D-55C6-46E8-B28B-6AC55B8616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340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527B-1E9A-4F73-A504-5EB77C04EE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8D42D-55C6-46E8-B28B-6AC55B8616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4550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527B-1E9A-4F73-A504-5EB77C04EE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8D42D-55C6-46E8-B28B-6AC55B8616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5344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527B-1E9A-4F73-A504-5EB77C04EE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8D42D-55C6-46E8-B28B-6AC55B8616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9474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527B-1E9A-4F73-A504-5EB77C04EE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8D42D-55C6-46E8-B28B-6AC55B8616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9663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527B-1E9A-4F73-A504-5EB77C04EE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8D42D-55C6-46E8-B28B-6AC55B8616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867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527B-1E9A-4F73-A504-5EB77C04EE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8D42D-55C6-46E8-B28B-6AC55B8616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1081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527B-1E9A-4F73-A504-5EB77C04EE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8D42D-55C6-46E8-B28B-6AC55B8616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1336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5996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527B-1E9A-4F73-A504-5EB77C04EE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8D42D-55C6-46E8-B28B-6AC55B8616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5616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527B-1E9A-4F73-A504-5EB77C04EE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8D42D-55C6-46E8-B28B-6AC55B8616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722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422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0916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4848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688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83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784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5EB4B6-BD15-4E68-8BFA-8A2D3AAA4790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483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434575"/>
            <a:ext cx="59847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225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225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225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225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225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225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225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225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225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428750"/>
            <a:ext cx="5984700" cy="31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lvl="0" indent="-295275">
              <a:spcBef>
                <a:spcPts val="45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195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685800" lvl="1" indent="-29527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195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028700" lvl="2" indent="-29527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195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371600" lvl="3" indent="-29527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195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1714500" lvl="4" indent="-29527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195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057400" lvl="5" indent="-29527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195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2400300" lvl="6" indent="-29527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195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2743200" lvl="7" indent="-29527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195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3086100" lvl="8" indent="-29527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195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975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lvl="1" algn="r">
              <a:buNone/>
              <a:defRPr sz="975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lvl="2" algn="r">
              <a:buNone/>
              <a:defRPr sz="975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lvl="3" algn="r">
              <a:buNone/>
              <a:defRPr sz="975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lvl="4" algn="r">
              <a:buNone/>
              <a:defRPr sz="975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lvl="5" algn="r">
              <a:buNone/>
              <a:defRPr sz="975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lvl="6" algn="r">
              <a:buNone/>
              <a:defRPr sz="975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lvl="7" algn="r">
              <a:buNone/>
              <a:defRPr sz="975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lvl="8" algn="r">
              <a:buNone/>
              <a:defRPr sz="975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fld id="{00000000-1234-1234-1234-123412341234}" type="slidenum">
              <a:rPr lang="en-GB" smtClean="0">
                <a:solidFill>
                  <a:srgbClr val="65677F"/>
                </a:solidFill>
              </a:rPr>
              <a:pPr/>
              <a:t>‹#›</a:t>
            </a:fld>
            <a:endParaRPr lang="en-GB">
              <a:solidFill>
                <a:srgbClr val="6567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36571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F4527B-1E9A-4F73-A504-5EB77C04EE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68D42D-55C6-46E8-B28B-6AC55B8616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811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microsoft.com/office/2007/relationships/hdphoto" Target="../media/hdphoto5.wdp"/><Relationship Id="rId2" Type="http://schemas.openxmlformats.org/officeDocument/2006/relationships/image" Target="../media/image5.jpg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5" Type="http://schemas.openxmlformats.org/officeDocument/2006/relationships/slide" Target="slide3.xml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9.png"/><Relationship Id="rId14" Type="http://schemas.microsoft.com/office/2007/relationships/hdphoto" Target="../media/hdphoto6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9.png"/><Relationship Id="rId18" Type="http://schemas.openxmlformats.org/officeDocument/2006/relationships/image" Target="../media/image21.png"/><Relationship Id="rId26" Type="http://schemas.microsoft.com/office/2007/relationships/hdphoto" Target="../media/hdphoto13.wdp"/><Relationship Id="rId3" Type="http://schemas.openxmlformats.org/officeDocument/2006/relationships/image" Target="../media/image14.png"/><Relationship Id="rId21" Type="http://schemas.openxmlformats.org/officeDocument/2006/relationships/image" Target="../media/image23.png"/><Relationship Id="rId7" Type="http://schemas.openxmlformats.org/officeDocument/2006/relationships/image" Target="../media/image16.png"/><Relationship Id="rId12" Type="http://schemas.openxmlformats.org/officeDocument/2006/relationships/slide" Target="slide5.xml"/><Relationship Id="rId17" Type="http://schemas.openxmlformats.org/officeDocument/2006/relationships/slide" Target="slide4.xml"/><Relationship Id="rId25" Type="http://schemas.openxmlformats.org/officeDocument/2006/relationships/image" Target="../media/image26.png"/><Relationship Id="rId2" Type="http://schemas.openxmlformats.org/officeDocument/2006/relationships/image" Target="../media/image13.jpg"/><Relationship Id="rId16" Type="http://schemas.openxmlformats.org/officeDocument/2006/relationships/slide" Target="slide7.xml"/><Relationship Id="rId20" Type="http://schemas.microsoft.com/office/2007/relationships/hdphoto" Target="../media/hdphoto11.wdp"/><Relationship Id="rId1" Type="http://schemas.openxmlformats.org/officeDocument/2006/relationships/slideLayout" Target="../slideLayouts/slideLayout1.xml"/><Relationship Id="rId6" Type="http://schemas.microsoft.com/office/2007/relationships/hdphoto" Target="../media/hdphoto8.wdp"/><Relationship Id="rId11" Type="http://schemas.microsoft.com/office/2007/relationships/hdphoto" Target="../media/hdphoto10.wdp"/><Relationship Id="rId24" Type="http://schemas.openxmlformats.org/officeDocument/2006/relationships/image" Target="../media/image25.png"/><Relationship Id="rId5" Type="http://schemas.openxmlformats.org/officeDocument/2006/relationships/image" Target="../media/image15.png"/><Relationship Id="rId15" Type="http://schemas.openxmlformats.org/officeDocument/2006/relationships/image" Target="../media/image20.png"/><Relationship Id="rId23" Type="http://schemas.openxmlformats.org/officeDocument/2006/relationships/image" Target="../media/image24.png"/><Relationship Id="rId28" Type="http://schemas.microsoft.com/office/2007/relationships/hdphoto" Target="../media/hdphoto14.wdp"/><Relationship Id="rId10" Type="http://schemas.openxmlformats.org/officeDocument/2006/relationships/image" Target="../media/image18.png"/><Relationship Id="rId19" Type="http://schemas.openxmlformats.org/officeDocument/2006/relationships/image" Target="../media/image22.png"/><Relationship Id="rId4" Type="http://schemas.microsoft.com/office/2007/relationships/hdphoto" Target="../media/hdphoto7.wdp"/><Relationship Id="rId9" Type="http://schemas.microsoft.com/office/2007/relationships/hdphoto" Target="../media/hdphoto9.wdp"/><Relationship Id="rId14" Type="http://schemas.openxmlformats.org/officeDocument/2006/relationships/slide" Target="slide6.xml"/><Relationship Id="rId22" Type="http://schemas.microsoft.com/office/2007/relationships/hdphoto" Target="../media/hdphoto12.wdp"/><Relationship Id="rId27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microsoft.com/office/2007/relationships/hdphoto" Target="../media/hdphoto17.wdp"/><Relationship Id="rId3" Type="http://schemas.openxmlformats.org/officeDocument/2006/relationships/slide" Target="slide3.xml"/><Relationship Id="rId7" Type="http://schemas.microsoft.com/office/2007/relationships/hdphoto" Target="../media/hdphoto2.wdp"/><Relationship Id="rId12" Type="http://schemas.openxmlformats.org/officeDocument/2006/relationships/image" Target="../media/image3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microsoft.com/office/2007/relationships/hdphoto" Target="../media/hdphoto5.wdp"/><Relationship Id="rId5" Type="http://schemas.microsoft.com/office/2007/relationships/hdphoto" Target="../media/hdphoto15.wdp"/><Relationship Id="rId15" Type="http://schemas.openxmlformats.org/officeDocument/2006/relationships/image" Target="../media/image32.png"/><Relationship Id="rId10" Type="http://schemas.openxmlformats.org/officeDocument/2006/relationships/image" Target="../media/image10.png"/><Relationship Id="rId4" Type="http://schemas.openxmlformats.org/officeDocument/2006/relationships/image" Target="../media/image28.png"/><Relationship Id="rId9" Type="http://schemas.microsoft.com/office/2007/relationships/hdphoto" Target="../media/hdphoto16.wdp"/><Relationship Id="rId1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microsoft.com/office/2007/relationships/hdphoto" Target="../media/hdphoto17.wdp"/><Relationship Id="rId3" Type="http://schemas.openxmlformats.org/officeDocument/2006/relationships/slide" Target="slide3.xml"/><Relationship Id="rId7" Type="http://schemas.microsoft.com/office/2007/relationships/hdphoto" Target="../media/hdphoto2.wdp"/><Relationship Id="rId12" Type="http://schemas.openxmlformats.org/officeDocument/2006/relationships/image" Target="../media/image3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microsoft.com/office/2007/relationships/hdphoto" Target="../media/hdphoto5.wdp"/><Relationship Id="rId5" Type="http://schemas.microsoft.com/office/2007/relationships/hdphoto" Target="../media/hdphoto15.wdp"/><Relationship Id="rId15" Type="http://schemas.openxmlformats.org/officeDocument/2006/relationships/image" Target="../media/image34.png"/><Relationship Id="rId10" Type="http://schemas.openxmlformats.org/officeDocument/2006/relationships/image" Target="../media/image10.png"/><Relationship Id="rId4" Type="http://schemas.openxmlformats.org/officeDocument/2006/relationships/image" Target="../media/image28.png"/><Relationship Id="rId9" Type="http://schemas.microsoft.com/office/2007/relationships/hdphoto" Target="../media/hdphoto16.wdp"/><Relationship Id="rId1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microsoft.com/office/2007/relationships/hdphoto" Target="../media/hdphoto17.wdp"/><Relationship Id="rId3" Type="http://schemas.openxmlformats.org/officeDocument/2006/relationships/slide" Target="slide3.xml"/><Relationship Id="rId7" Type="http://schemas.microsoft.com/office/2007/relationships/hdphoto" Target="../media/hdphoto2.wdp"/><Relationship Id="rId12" Type="http://schemas.openxmlformats.org/officeDocument/2006/relationships/image" Target="../media/image3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microsoft.com/office/2007/relationships/hdphoto" Target="../media/hdphoto5.wdp"/><Relationship Id="rId5" Type="http://schemas.microsoft.com/office/2007/relationships/hdphoto" Target="../media/hdphoto15.wdp"/><Relationship Id="rId15" Type="http://schemas.openxmlformats.org/officeDocument/2006/relationships/image" Target="../media/image36.png"/><Relationship Id="rId10" Type="http://schemas.openxmlformats.org/officeDocument/2006/relationships/image" Target="../media/image10.png"/><Relationship Id="rId4" Type="http://schemas.openxmlformats.org/officeDocument/2006/relationships/image" Target="../media/image28.png"/><Relationship Id="rId9" Type="http://schemas.microsoft.com/office/2007/relationships/hdphoto" Target="../media/hdphoto16.wdp"/><Relationship Id="rId1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microsoft.com/office/2007/relationships/hdphoto" Target="../media/hdphoto17.wdp"/><Relationship Id="rId3" Type="http://schemas.openxmlformats.org/officeDocument/2006/relationships/slide" Target="slide3.xml"/><Relationship Id="rId7" Type="http://schemas.microsoft.com/office/2007/relationships/hdphoto" Target="../media/hdphoto2.wdp"/><Relationship Id="rId12" Type="http://schemas.openxmlformats.org/officeDocument/2006/relationships/image" Target="../media/image3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microsoft.com/office/2007/relationships/hdphoto" Target="../media/hdphoto5.wdp"/><Relationship Id="rId5" Type="http://schemas.microsoft.com/office/2007/relationships/hdphoto" Target="../media/hdphoto15.wdp"/><Relationship Id="rId15" Type="http://schemas.openxmlformats.org/officeDocument/2006/relationships/image" Target="../media/image38.png"/><Relationship Id="rId10" Type="http://schemas.openxmlformats.org/officeDocument/2006/relationships/image" Target="../media/image10.png"/><Relationship Id="rId4" Type="http://schemas.openxmlformats.org/officeDocument/2006/relationships/image" Target="../media/image28.png"/><Relationship Id="rId9" Type="http://schemas.microsoft.com/office/2007/relationships/hdphoto" Target="../media/hdphoto16.wdp"/><Relationship Id="rId1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>
            <a:fillRect/>
          </a:stretch>
        </p:blipFill>
        <p:spPr>
          <a:xfrm>
            <a:off x="6958014" y="2836137"/>
            <a:ext cx="1042988" cy="154305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>
            <a:fillRect/>
          </a:stretch>
        </p:blipFill>
        <p:spPr>
          <a:xfrm>
            <a:off x="1116085" y="3465087"/>
            <a:ext cx="1185863" cy="500063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>
            <a:fillRect/>
          </a:stretch>
        </p:blipFill>
        <p:spPr>
          <a:xfrm>
            <a:off x="1143000" y="3907631"/>
            <a:ext cx="6858000" cy="592931"/>
          </a:xfrm>
          <a:prstGeom prst="rect">
            <a:avLst/>
          </a:prstGeom>
        </p:spPr>
      </p:pic>
      <p:sp>
        <p:nvSpPr>
          <p:cNvPr id="21" name="圆角矩形 1"/>
          <p:cNvSpPr/>
          <p:nvPr/>
        </p:nvSpPr>
        <p:spPr>
          <a:xfrm>
            <a:off x="2853361" y="1745976"/>
            <a:ext cx="3405485" cy="1423634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56" tIns="34228" rIns="68456" bIns="34228" anchor="ctr"/>
          <a:lstStyle/>
          <a:p>
            <a:pPr algn="ctr" defTabSz="912495">
              <a:defRPr/>
            </a:pPr>
            <a:r>
              <a:rPr lang="en-US" altLang="zh-CN" sz="4400" b="1">
                <a:solidFill>
                  <a:srgbClr val="FF0000"/>
                </a:solidFill>
                <a:latin typeface=".VnAvant" panose="020B7200000000000000" pitchFamily="34" charset="0"/>
              </a:rPr>
              <a:t>TiÕng ViÖt líp 1</a:t>
            </a:r>
            <a:endParaRPr lang="zh-CN" altLang="en-US" sz="4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120724" y="2457793"/>
            <a:ext cx="3138122" cy="2384403"/>
          </a:xfrm>
          <a:prstGeom prst="rect">
            <a:avLst/>
          </a:prstGeom>
          <a:noFill/>
        </p:spPr>
        <p:txBody>
          <a:bodyPr spcFirstLastPara="1" wrap="none" lIns="68456" tIns="34228" rIns="68456" bIns="34228" numCol="1">
            <a:prstTxWarp prst="textArchUp">
              <a:avLst>
                <a:gd name="adj" fmla="val 9957375"/>
              </a:avLst>
            </a:prstTxWarp>
            <a:spAutoFit/>
          </a:bodyPr>
          <a:lstStyle/>
          <a:p>
            <a:pPr algn="ctr" defTabSz="912495">
              <a:defRPr/>
            </a:pPr>
            <a:endParaRPr lang="en-US" sz="3600" b="1" cap="all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040" y="642938"/>
            <a:ext cx="1296960" cy="242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533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391603" y="22860"/>
            <a:ext cx="1428750" cy="51435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>
                <a:solidFill>
                  <a:prstClr val="black"/>
                </a:solidFill>
              </a:rPr>
              <a:t>   </a:t>
            </a:r>
            <a:r>
              <a:rPr lang="en-US" sz="3300" b="1" dirty="0" err="1">
                <a:solidFill>
                  <a:prstClr val="black"/>
                </a:solidFill>
              </a:rPr>
              <a:t>Đọc</a:t>
            </a:r>
            <a:endParaRPr lang="en-US" sz="3300" b="1" dirty="0">
              <a:solidFill>
                <a:prstClr val="black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1163003" y="80010"/>
            <a:ext cx="628650" cy="43522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77478" y="422910"/>
            <a:ext cx="104584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50" b="1">
                <a:solidFill>
                  <a:srgbClr val="FF0000"/>
                </a:solidFill>
                <a:latin typeface=".VnAvant" pitchFamily="34" charset="0"/>
              </a:rPr>
              <a:t>u«i </a:t>
            </a:r>
            <a:endParaRPr lang="en-US" sz="405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05136" y="422910"/>
            <a:ext cx="1533038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50" b="1">
                <a:solidFill>
                  <a:srgbClr val="FF0000"/>
                </a:solidFill>
                <a:latin typeface=".VnAvant" pitchFamily="34" charset="0"/>
              </a:rPr>
              <a:t> u«m</a:t>
            </a:r>
            <a:endParaRPr lang="en-US" sz="405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77634" y="2686051"/>
            <a:ext cx="6534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prstClr val="black"/>
                </a:solidFill>
                <a:latin typeface=".VnAvant" pitchFamily="34" charset="0"/>
              </a:rPr>
              <a:t>muèi      muçi    nguéi      tuæi</a:t>
            </a:r>
            <a:endParaRPr lang="en-US" sz="3600" b="1" dirty="0">
              <a:solidFill>
                <a:prstClr val="black"/>
              </a:solidFill>
              <a:latin typeface=".VnAvant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E598D9-E905-4900-9E47-44BC739BB26C}"/>
              </a:ext>
            </a:extLst>
          </p:cNvPr>
          <p:cNvSpPr/>
          <p:nvPr/>
        </p:nvSpPr>
        <p:spPr>
          <a:xfrm>
            <a:off x="3486150" y="1828800"/>
            <a:ext cx="2231708" cy="62865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50" b="1">
                <a:solidFill>
                  <a:prstClr val="black"/>
                </a:solidFill>
                <a:latin typeface=".VnAvant" panose="020B7200000000000000" pitchFamily="34" charset="0"/>
              </a:rPr>
              <a:t>x</a:t>
            </a:r>
            <a:r>
              <a:rPr lang="en-US" sz="4050" b="1">
                <a:solidFill>
                  <a:srgbClr val="FF0000"/>
                </a:solidFill>
                <a:latin typeface=".VnAvant" panose="020B7200000000000000" pitchFamily="34" charset="0"/>
              </a:rPr>
              <a:t>u«i</a:t>
            </a:r>
            <a:endParaRPr lang="en-US" sz="405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603345F-6264-4B3C-9C35-D7A7C45A7F48}"/>
              </a:ext>
            </a:extLst>
          </p:cNvPr>
          <p:cNvSpPr/>
          <p:nvPr/>
        </p:nvSpPr>
        <p:spPr>
          <a:xfrm>
            <a:off x="3486150" y="1200150"/>
            <a:ext cx="1122998" cy="62865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50" b="1">
                <a:solidFill>
                  <a:prstClr val="black">
                    <a:lumMod val="95000"/>
                    <a:lumOff val="5000"/>
                  </a:prstClr>
                </a:solidFill>
                <a:latin typeface="VNI-Avo" pitchFamily="2" charset="0"/>
              </a:rPr>
              <a:t>x</a:t>
            </a:r>
            <a:endParaRPr lang="en-US" sz="4050" b="1" dirty="0">
              <a:solidFill>
                <a:prstClr val="black">
                  <a:lumMod val="95000"/>
                  <a:lumOff val="5000"/>
                </a:prstClr>
              </a:solidFill>
              <a:latin typeface="VNI-Avo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603345F-6264-4B3C-9C35-D7A7C45A7F48}"/>
              </a:ext>
            </a:extLst>
          </p:cNvPr>
          <p:cNvSpPr/>
          <p:nvPr/>
        </p:nvSpPr>
        <p:spPr>
          <a:xfrm>
            <a:off x="4594860" y="1197293"/>
            <a:ext cx="1122998" cy="62865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50" b="1">
                <a:solidFill>
                  <a:srgbClr val="FF0000"/>
                </a:solidFill>
                <a:latin typeface=".VnAvant" panose="020B7200000000000000" pitchFamily="34" charset="0"/>
              </a:rPr>
              <a:t>u«i</a:t>
            </a:r>
            <a:endParaRPr lang="en-US" sz="405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679204" y="421943"/>
            <a:ext cx="104584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50" b="1">
                <a:solidFill>
                  <a:srgbClr val="00B050"/>
                </a:solidFill>
                <a:latin typeface=".VnAvant" pitchFamily="34" charset="0"/>
              </a:rPr>
              <a:t>u« </a:t>
            </a:r>
            <a:endParaRPr lang="en-US" sz="4050" b="1" dirty="0">
              <a:solidFill>
                <a:srgbClr val="00B050"/>
              </a:solidFill>
              <a:latin typeface=".VnAvant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753322" y="422419"/>
            <a:ext cx="104584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50" b="1">
                <a:solidFill>
                  <a:srgbClr val="00B050"/>
                </a:solidFill>
                <a:latin typeface=".VnAvant" pitchFamily="34" charset="0"/>
              </a:rPr>
              <a:t>u« </a:t>
            </a:r>
            <a:endParaRPr lang="en-US" sz="4050" b="1" dirty="0">
              <a:solidFill>
                <a:srgbClr val="00B050"/>
              </a:solidFill>
              <a:latin typeface=".VnAvant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280491" y="3406664"/>
            <a:ext cx="663988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>
                <a:solidFill>
                  <a:prstClr val="black"/>
                </a:solidFill>
                <a:latin typeface=".VnAvant" pitchFamily="34" charset="0"/>
              </a:rPr>
              <a:t>buåm   muçm    nhuèm  nhuém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14564" y="2693307"/>
            <a:ext cx="12932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.VnAvant" pitchFamily="34" charset="0"/>
              </a:rPr>
              <a:t>u«i</a:t>
            </a:r>
            <a:endParaRPr lang="en-US" sz="3600">
              <a:solidFill>
                <a:srgbClr val="FF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599619" y="2693307"/>
            <a:ext cx="12932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.VnAvant" pitchFamily="34" charset="0"/>
              </a:rPr>
              <a:t>u«i</a:t>
            </a:r>
            <a:endParaRPr lang="en-US" sz="3600">
              <a:solidFill>
                <a:srgbClr val="FF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362810" y="2700358"/>
            <a:ext cx="12932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.VnAvant" pitchFamily="34" charset="0"/>
              </a:rPr>
              <a:t>u«i</a:t>
            </a:r>
            <a:endParaRPr lang="en-US" sz="3600">
              <a:solidFill>
                <a:srgbClr val="FF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951958" y="2700494"/>
            <a:ext cx="12932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.VnAvant" pitchFamily="34" charset="0"/>
              </a:rPr>
              <a:t>u«i</a:t>
            </a:r>
            <a:endParaRPr lang="en-US" sz="360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54480" y="3424703"/>
            <a:ext cx="120015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>
                <a:solidFill>
                  <a:srgbClr val="FF0000"/>
                </a:solidFill>
                <a:latin typeface=".VnAvant" pitchFamily="34" charset="0"/>
              </a:rPr>
              <a:t>u«m</a:t>
            </a:r>
            <a:endParaRPr lang="en-US" sz="3300">
              <a:solidFill>
                <a:srgbClr val="FF0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211830" y="3415683"/>
            <a:ext cx="120015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>
                <a:solidFill>
                  <a:srgbClr val="FF0000"/>
                </a:solidFill>
                <a:latin typeface=".VnAvant" pitchFamily="34" charset="0"/>
              </a:rPr>
              <a:t>u«m</a:t>
            </a:r>
            <a:endParaRPr lang="en-US" sz="3300">
              <a:solidFill>
                <a:srgbClr val="FF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100774" y="3421108"/>
            <a:ext cx="120015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>
                <a:solidFill>
                  <a:srgbClr val="FF0000"/>
                </a:solidFill>
                <a:latin typeface=".VnAvant" pitchFamily="34" charset="0"/>
              </a:rPr>
              <a:t>u«m</a:t>
            </a:r>
            <a:endParaRPr lang="en-US" sz="3300">
              <a:solidFill>
                <a:srgbClr val="FF000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746961" y="3421108"/>
            <a:ext cx="120015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>
                <a:solidFill>
                  <a:srgbClr val="FF0000"/>
                </a:solidFill>
                <a:latin typeface=".VnAvant" pitchFamily="34" charset="0"/>
              </a:rPr>
              <a:t>u«m</a:t>
            </a:r>
            <a:endParaRPr lang="en-US" sz="33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32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  <p:bldP spid="9" grpId="0" animBg="1"/>
      <p:bldP spid="11" grpId="0" animBg="1"/>
      <p:bldP spid="15" grpId="0" animBg="1"/>
      <p:bldP spid="34" grpId="0"/>
      <p:bldP spid="35" grpId="0"/>
      <p:bldP spid="36" grpId="0"/>
      <p:bldP spid="8" grpId="0"/>
      <p:bldP spid="37" grpId="0"/>
      <p:bldP spid="38" grpId="0"/>
      <p:bldP spid="39" grpId="0"/>
      <p:bldP spid="24" grpId="0"/>
      <p:bldP spid="41" grpId="0"/>
      <p:bldP spid="42" grpId="0"/>
      <p:bldP spid="4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49492"/>
            <a:ext cx="5886654" cy="39424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13838" y="4353949"/>
            <a:ext cx="2754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prstClr val="black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con suèi</a:t>
            </a:r>
            <a:endParaRPr lang="en-US" sz="3600" b="1" dirty="0">
              <a:solidFill>
                <a:prstClr val="black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8023999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682" y="141480"/>
            <a:ext cx="5832648" cy="39964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13838" y="4353949"/>
            <a:ext cx="2754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prstClr val="black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buæi s¸ng</a:t>
            </a:r>
            <a:endParaRPr lang="en-US" sz="3600" b="1" dirty="0">
              <a:solidFill>
                <a:prstClr val="black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348669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652" y="249492"/>
            <a:ext cx="6102678" cy="40504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13838" y="4353949"/>
            <a:ext cx="2754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prstClr val="black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qu¶ muçm</a:t>
            </a:r>
            <a:endParaRPr lang="en-US" sz="3600" b="1" dirty="0">
              <a:solidFill>
                <a:prstClr val="black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7813045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628" y="735546"/>
            <a:ext cx="2268252" cy="1890210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453" y="735546"/>
            <a:ext cx="2141376" cy="1890210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126" y="735546"/>
            <a:ext cx="2196964" cy="18902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91580" y="2733768"/>
            <a:ext cx="275430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>
                <a:solidFill>
                  <a:prstClr val="black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con suèi</a:t>
            </a:r>
            <a:endParaRPr lang="en-US" sz="3000" b="1" dirty="0">
              <a:solidFill>
                <a:prstClr val="black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13838" y="2733768"/>
            <a:ext cx="275430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>
                <a:solidFill>
                  <a:prstClr val="black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buæi s¸ng</a:t>
            </a:r>
            <a:endParaRPr lang="en-US" sz="3000" b="1" dirty="0">
              <a:solidFill>
                <a:prstClr val="black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82090" y="2742913"/>
            <a:ext cx="275430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>
                <a:solidFill>
                  <a:prstClr val="black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qu¶ muçm</a:t>
            </a:r>
            <a:endParaRPr lang="en-US" sz="3000" b="1" dirty="0">
              <a:solidFill>
                <a:prstClr val="black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/>
          <p:cNvCxnSpPr>
            <a:stCxn id="5" idx="2"/>
          </p:cNvCxnSpPr>
          <p:nvPr/>
        </p:nvCxnSpPr>
        <p:spPr>
          <a:xfrm flipV="1">
            <a:off x="2168733" y="3264683"/>
            <a:ext cx="783087" cy="2308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599892" y="3264683"/>
            <a:ext cx="78308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6570222" y="3264682"/>
            <a:ext cx="1134126" cy="9146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5959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"/>
            <a:ext cx="6858000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194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D:\OneDrive\NAM HOC 2019- 2020\e TIN\Tap huan Elearning_2018\Minh hoa\Anh\001-6_500_01.png">
            <a:extLst>
              <a:ext uri="{FF2B5EF4-FFF2-40B4-BE49-F238E27FC236}">
                <a16:creationId xmlns:a16="http://schemas.microsoft.com/office/drawing/2014/main" id="{78ED9BA3-D843-4197-B16B-CB061D7D3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463" y="525067"/>
            <a:ext cx="4235351" cy="3975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extBox 3">
            <a:extLst>
              <a:ext uri="{FF2B5EF4-FFF2-40B4-BE49-F238E27FC236}">
                <a16:creationId xmlns:a16="http://schemas.microsoft.com/office/drawing/2014/main" id="{458FB854-7680-48DA-A765-071EFCB64D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6100" y="1939530"/>
            <a:ext cx="323879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prstClr val="black"/>
                </a:solidFill>
              </a:rPr>
              <a:t>GIẢI LAO</a:t>
            </a:r>
          </a:p>
        </p:txBody>
      </p:sp>
    </p:spTree>
    <p:extLst>
      <p:ext uri="{BB962C8B-B14F-4D97-AF65-F5344CB8AC3E}">
        <p14:creationId xmlns:p14="http://schemas.microsoft.com/office/powerpoint/2010/main" val="40713965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-19723"/>
            <a:ext cx="6858000" cy="29695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2949793"/>
            <a:ext cx="6858000" cy="2052227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1419936" y="3898754"/>
            <a:ext cx="756084" cy="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382090" y="4353948"/>
            <a:ext cx="756084" cy="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220072" y="4785996"/>
            <a:ext cx="486054" cy="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6624228" y="3057804"/>
            <a:ext cx="162018" cy="1620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>
                <a:solidFill>
                  <a:prstClr val="white"/>
                </a:solidFill>
              </a:rPr>
              <a:t>2</a:t>
            </a:r>
          </a:p>
        </p:txBody>
      </p:sp>
      <p:sp>
        <p:nvSpPr>
          <p:cNvPr id="15" name="Oval 14"/>
          <p:cNvSpPr/>
          <p:nvPr/>
        </p:nvSpPr>
        <p:spPr>
          <a:xfrm>
            <a:off x="1456767" y="3122946"/>
            <a:ext cx="162018" cy="1620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>
                <a:solidFill>
                  <a:prstClr val="white"/>
                </a:solidFill>
              </a:rPr>
              <a:t>1</a:t>
            </a:r>
          </a:p>
        </p:txBody>
      </p:sp>
      <p:sp>
        <p:nvSpPr>
          <p:cNvPr id="16" name="Oval 15"/>
          <p:cNvSpPr/>
          <p:nvPr/>
        </p:nvSpPr>
        <p:spPr>
          <a:xfrm>
            <a:off x="4355976" y="3489852"/>
            <a:ext cx="162018" cy="1620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>
                <a:solidFill>
                  <a:prstClr val="white"/>
                </a:solidFill>
              </a:rPr>
              <a:t>3</a:t>
            </a:r>
          </a:p>
        </p:txBody>
      </p:sp>
      <p:sp>
        <p:nvSpPr>
          <p:cNvPr id="17" name="Oval 16"/>
          <p:cNvSpPr/>
          <p:nvPr/>
        </p:nvSpPr>
        <p:spPr>
          <a:xfrm>
            <a:off x="2789802" y="3894897"/>
            <a:ext cx="162018" cy="1620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>
                <a:solidFill>
                  <a:prstClr val="white"/>
                </a:solidFill>
              </a:rPr>
              <a:t>4</a:t>
            </a:r>
          </a:p>
        </p:txBody>
      </p:sp>
      <p:sp>
        <p:nvSpPr>
          <p:cNvPr id="18" name="Oval 17"/>
          <p:cNvSpPr/>
          <p:nvPr/>
        </p:nvSpPr>
        <p:spPr>
          <a:xfrm>
            <a:off x="7110282" y="3880734"/>
            <a:ext cx="162018" cy="1620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>
                <a:solidFill>
                  <a:prstClr val="white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946504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-19723"/>
            <a:ext cx="6858000" cy="29695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2949793"/>
            <a:ext cx="6858000" cy="2052227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6732240" y="3489852"/>
            <a:ext cx="918102" cy="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385646" y="3921900"/>
            <a:ext cx="3024336" cy="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572000" y="3921900"/>
            <a:ext cx="3078342" cy="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385646" y="4353948"/>
            <a:ext cx="1458162" cy="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951820" y="4353948"/>
            <a:ext cx="4104456" cy="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1398356" y="4729178"/>
            <a:ext cx="5940660" cy="54006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7271919" y="4351137"/>
            <a:ext cx="432429" cy="2812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9803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670" y="357505"/>
            <a:ext cx="6048672" cy="4104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593698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47650"/>
            <a:ext cx="9144000" cy="539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101071" y="2624886"/>
            <a:ext cx="2223742" cy="290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43850" y="148662"/>
            <a:ext cx="4209143" cy="4209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historieta-linda-de-los-ciervos-4710854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7000" y1="15657" x2="20500" y2="27086"/>
                        <a14:foregroundMark x1="27625" y1="69029" x2="30750" y2="75657"/>
                        <a14:foregroundMark x1="96375" y1="86171" x2="98625" y2="89486"/>
                        <a14:foregroundMark x1="90625" y1="96457" x2="91125" y2="99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6336">
            <a:off x="2046882" y="2112868"/>
            <a:ext cx="780611" cy="728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594" y="3410355"/>
            <a:ext cx="2201172" cy="2123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394" y="1735555"/>
            <a:ext cx="3446522" cy="4112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394" y="-713117"/>
            <a:ext cx="2667000" cy="2678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3350592" y="471605"/>
            <a:ext cx="20826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/>
            <a:r>
              <a:rPr lang="en-US" sz="24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 XANH</a:t>
            </a:r>
            <a:endParaRPr lang="en-US" sz="24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1" descr="C:\Users\ADMIN\Desktop\Tai nguyen thiet ke tro choi\Angry birds epic birds\1505573783630 (2)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5594" y="1965789"/>
            <a:ext cx="1261404" cy="7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2299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95486"/>
            <a:ext cx="6426715" cy="268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928313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209550"/>
            <a:ext cx="7320356" cy="456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193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85750"/>
            <a:ext cx="7524845" cy="429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336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33350"/>
            <a:ext cx="7543800" cy="461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024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33350"/>
            <a:ext cx="5454878" cy="501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98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4000" r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G:\TRO CHOI POWERPOINT\Giai cuu rung xanh\florest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1600" y="-628650"/>
            <a:ext cx="10515600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8600" y="2092325"/>
            <a:ext cx="819035" cy="98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con vat\860b43d1f72858179212c60650ccfc0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6356" y1="4000" x2="13136" y2="15667"/>
                        <a14:foregroundMark x1="64831" y1="1333" x2="64831" y2="15000"/>
                        <a14:foregroundMark x1="16525" y1="33667" x2="20763" y2="39000"/>
                        <a14:foregroundMark x1="58051" y1="29667" x2="51695" y2="36667"/>
                        <a14:foregroundMark x1="30932" y1="42667" x2="27542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398763"/>
            <a:ext cx="1006619" cy="127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con vat\Baby-Elephant-Clipart_7.png.1379429044053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710" y="3158873"/>
            <a:ext cx="1748090" cy="1748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8" descr="C:\Users\ADMIN\Desktop\Giai cuu con vat\clipbear4.gif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0102" y1="27511" x2="40102" y2="28603"/>
                        <a14:backgroundMark x1="33249" y1="35153" x2="32487" y2="366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05600" y="2199928"/>
            <a:ext cx="1981200" cy="2303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ADMIN\Desktop\Giai cuu con vat\cute-deer-cartoon-illustration-47171319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720" y1="4667" x2="13786" y2="12778"/>
                        <a14:foregroundMark x1="72429" y1="4444" x2="68928" y2="12222"/>
                        <a14:foregroundMark x1="38293" y1="30333" x2="29540" y2="52333"/>
                        <a14:foregroundMark x1="46608" y1="69222" x2="69803" y2="67333"/>
                        <a14:foregroundMark x1="89934" y1="52111" x2="92123" y2="56222"/>
                        <a14:foregroundMark x1="32385" y1="97000" x2="40700" y2="98889"/>
                        <a14:foregroundMark x1="59300" y1="97222" x2="63895" y2="95333"/>
                        <a14:foregroundMark x1="92560" y1="98889" x2="95405" y2="97444"/>
                        <a14:backgroundMark x1="97155" y1="99000" x2="98249" y2="9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55" y="3239351"/>
            <a:ext cx="700141" cy="137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AutoShape 11" descr="Hình ảnh có liên quan"/>
          <p:cNvSpPr>
            <a:spLocks noChangeAspect="1" noChangeArrowheads="1"/>
          </p:cNvSpPr>
          <p:nvPr/>
        </p:nvSpPr>
        <p:spPr bwMode="auto">
          <a:xfrm>
            <a:off x="155575" y="-9525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" name="Picture 13" descr="C:\Users\ADMIN\Desktop\Picture1 (2)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297881"/>
            <a:ext cx="1758758" cy="1532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3" descr="C:\Users\ADMIN\Desktop\Picture1 (2)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850" y="3306763"/>
            <a:ext cx="2114550" cy="1656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3" descr="C:\Users\ADMIN\Desktop\Picture1 (2)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419350"/>
            <a:ext cx="2114550" cy="2331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3" descr="C:\Users\ADMIN\Desktop\Picture1 (2)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55" y="3306763"/>
            <a:ext cx="1318445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C:\Users\ADMIN\Desktop\Giai cuu con vat\historieta-linda-de-los-ciervos-47108548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17000" y1="15657" x2="20500" y2="27086"/>
                        <a14:foregroundMark x1="27625" y1="69029" x2="30750" y2="75657"/>
                        <a14:foregroundMark x1="96375" y1="86171" x2="98625" y2="89486"/>
                        <a14:foregroundMark x1="90625" y1="96457" x2="91125" y2="99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9338">
            <a:off x="441478" y="3669791"/>
            <a:ext cx="1271299" cy="1186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>
                        <a14:foregroundMark x1="12308" y1="14741" x2="6538" y2="26693"/>
                        <a14:foregroundMark x1="16154" y1="17928" x2="14231" y2="30279"/>
                        <a14:foregroundMark x1="32692" y1="17530" x2="26538" y2="35060"/>
                        <a14:foregroundMark x1="46538" y1="13944" x2="50000" y2="20319"/>
                        <a14:foregroundMark x1="7692" y1="7968" x2="6538" y2="15139"/>
                        <a14:foregroundMark x1="35000" y1="4781" x2="38462" y2="11554"/>
                        <a14:foregroundMark x1="34231" y1="3984" x2="23077" y2="2390"/>
                        <a14:foregroundMark x1="35385" y1="57371" x2="34615" y2="91633"/>
                        <a14:foregroundMark x1="31538" y1="73307" x2="30385" y2="83665"/>
                        <a14:foregroundMark x1="40000" y1="62948" x2="36923" y2="81673"/>
                        <a14:foregroundMark x1="34231" y1="56175" x2="57692" y2="63347"/>
                        <a14:foregroundMark x1="56538" y1="54980" x2="46538" y2="56574"/>
                        <a14:foregroundMark x1="68077" y1="54183" x2="66923" y2="83267"/>
                        <a14:foregroundMark x1="61538" y1="60558" x2="61538" y2="80478"/>
                        <a14:foregroundMark x1="76923" y1="81275" x2="76154" y2="88446"/>
                        <a14:foregroundMark x1="93462" y1="15538" x2="77692" y2="21116"/>
                        <a14:foregroundMark x1="93077" y1="12749" x2="96154" y2="18327"/>
                        <a14:foregroundMark x1="76923" y1="22311" x2="67308" y2="509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841" y="3568011"/>
            <a:ext cx="1082215" cy="1044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 descr="C:\Users\ADMIN\Desktop\Giai cuu con vat\elephant-cartoon-clip-art.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78521" y="3038202"/>
            <a:ext cx="1934468" cy="1895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7" descr="C:\Users\ADMIN\Desktop\Giai cuu con vat\bear  mother and baby cartoon image 5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048" y="2724150"/>
            <a:ext cx="2806952" cy="280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 descr="C:\Users\ADMIN\Desktop\vector-fruits-cartoon-icons (2).jp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9664" b="96218" l="9886" r="89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67" y="-42369"/>
            <a:ext cx="623178" cy="563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Explosion 2 49"/>
          <p:cNvSpPr/>
          <p:nvPr/>
        </p:nvSpPr>
        <p:spPr>
          <a:xfrm rot="1364045">
            <a:off x="194000" y="1818887"/>
            <a:ext cx="1002738" cy="712184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TextBox 50"/>
          <p:cNvSpPr txBox="1"/>
          <p:nvPr/>
        </p:nvSpPr>
        <p:spPr>
          <a:xfrm rot="560109">
            <a:off x="361324" y="2109855"/>
            <a:ext cx="11602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POW!</a:t>
            </a:r>
            <a:endParaRPr lang="en-US" sz="12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2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43971" flipH="1">
            <a:off x="374431" y="2406372"/>
            <a:ext cx="819035" cy="98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 descr="C:\Users\ADMIN\Desktop\monkey_drawing_branch_hang_54278_2048x2048 (2).jp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>
                        <a14:foregroundMark x1="59619" y1="6027" x2="62549" y2="13058"/>
                        <a14:foregroundMark x1="58984" y1="6027" x2="52246" y2="12612"/>
                        <a14:foregroundMark x1="35693" y1="19420" x2="28760" y2="19085"/>
                        <a14:foregroundMark x1="13135" y1="4464" x2="17188" y2="10268"/>
                        <a14:foregroundMark x1="17188" y1="10268" x2="22314" y2="15067"/>
                        <a14:foregroundMark x1="26514" y1="17634" x2="22607" y2="15625"/>
                        <a14:foregroundMark x1="37109" y1="18862" x2="38770" y2="18192"/>
                        <a14:backgroundMark x1="7715" y1="23438" x2="20166" y2="77790"/>
                        <a14:backgroundMark x1="7715" y1="71987" x2="26660" y2="91071"/>
                        <a14:backgroundMark x1="42627" y1="84152" x2="40625" y2="84152"/>
                        <a14:backgroundMark x1="39453" y1="84487" x2="36621" y2="81138"/>
                        <a14:backgroundMark x1="36914" y1="81920" x2="36182" y2="78571"/>
                        <a14:backgroundMark x1="60010" y1="25446" x2="70215" y2="56362"/>
                        <a14:backgroundMark x1="53760" y1="62388" x2="53662" y2="66406"/>
                        <a14:backgroundMark x1="54688" y1="78906" x2="50928" y2="84710"/>
                        <a14:backgroundMark x1="43994" y1="20647" x2="41846" y2="22991"/>
                        <a14:backgroundMark x1="75146" y1="39397" x2="78125" y2="65179"/>
                        <a14:backgroundMark x1="42041" y1="26786" x2="42969" y2="256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411"/>
            <a:ext cx="1322475" cy="619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7755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44444E-6 L -0.23056 0.00186 " pathEditMode="relative" rAng="0" ptsTypes="AA">
                                      <p:cBhvr>
                                        <p:cTn id="29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28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80913E-6 L -0.50833 0.01079 " pathEditMode="relative" rAng="0" ptsTypes="AA">
                                      <p:cBhvr>
                                        <p:cTn id="48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17" y="5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0.00312 0.37407 " pathEditMode="relative" rAng="0" ptsTypes="AA">
                                      <p:cBhvr>
                                        <p:cTn id="5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8704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44444E-6 L -0.75243 0.03612 " pathEditMode="relative" rAng="0" ptsTypes="AA">
                                      <p:cBhvr>
                                        <p:cTn id="85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622" y="1790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82051E-6 L -1.12153 0.02101 " pathEditMode="relative" rAng="0" ptsTypes="AA">
                                      <p:cBhvr>
                                        <p:cTn id="110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76" y="10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  <p:bldP spid="51" grpId="0"/>
      <p:bldP spid="51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47650"/>
            <a:ext cx="9144000" cy="539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18425" y="3289657"/>
            <a:ext cx="1653388" cy="215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91400" y="2556537"/>
            <a:ext cx="2228550" cy="222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367" y="4409693"/>
            <a:ext cx="1165421" cy="112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3530629"/>
            <a:ext cx="1824777" cy="217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-120474"/>
            <a:ext cx="6248400" cy="3312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455" y="2724150"/>
            <a:ext cx="4916145" cy="260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505200" y="613262"/>
            <a:ext cx="1905000" cy="137715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93206" y="3639990"/>
            <a:ext cx="3328988" cy="321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342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47650"/>
            <a:ext cx="9144000" cy="539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18425" y="3289657"/>
            <a:ext cx="1653388" cy="215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91400" y="2556537"/>
            <a:ext cx="2228550" cy="222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367" y="4409693"/>
            <a:ext cx="1165421" cy="112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3530629"/>
            <a:ext cx="1824777" cy="217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-120474"/>
            <a:ext cx="6248400" cy="3312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455" y="2724150"/>
            <a:ext cx="4916145" cy="260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505200" y="581638"/>
            <a:ext cx="1782198" cy="157784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835036" y="3580235"/>
            <a:ext cx="3586981" cy="440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768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47650"/>
            <a:ext cx="9144000" cy="539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18425" y="3289657"/>
            <a:ext cx="1653388" cy="215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91400" y="2556537"/>
            <a:ext cx="2228550" cy="222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367" y="4409693"/>
            <a:ext cx="1165421" cy="112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3530629"/>
            <a:ext cx="1824777" cy="217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-120474"/>
            <a:ext cx="6248400" cy="3312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455" y="2724150"/>
            <a:ext cx="4916145" cy="260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496689" y="524311"/>
            <a:ext cx="1998222" cy="172078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645927" y="3402927"/>
            <a:ext cx="3886200" cy="535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768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47650"/>
            <a:ext cx="9144000" cy="539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18425" y="3289657"/>
            <a:ext cx="1653388" cy="215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91400" y="2556537"/>
            <a:ext cx="2228550" cy="222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367" y="4409693"/>
            <a:ext cx="1165421" cy="112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3530629"/>
            <a:ext cx="1824777" cy="217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-120474"/>
            <a:ext cx="6248400" cy="3312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455" y="2724150"/>
            <a:ext cx="4916145" cy="260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550695" y="575600"/>
            <a:ext cx="1890210" cy="170992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520195" y="3420063"/>
            <a:ext cx="4033005" cy="501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768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195486"/>
            <a:ext cx="6480720" cy="36724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4137925"/>
            <a:ext cx="6480720" cy="87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932433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0"/>
            <a:ext cx="6858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95400" y="1761660"/>
            <a:ext cx="64089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Bµi 66: u«i – u«m</a:t>
            </a:r>
            <a:endParaRPr lang="en-US" sz="5400" b="1" dirty="0">
              <a:solidFill>
                <a:srgbClr val="FF000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347139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umerle template">
  <a:themeElements>
    <a:clrScheme name="Custom 347">
      <a:dk1>
        <a:srgbClr val="65677F"/>
      </a:dk1>
      <a:lt1>
        <a:srgbClr val="FFFFFF"/>
      </a:lt1>
      <a:dk2>
        <a:srgbClr val="CDCFE5"/>
      </a:dk2>
      <a:lt2>
        <a:srgbClr val="EDEEF8"/>
      </a:lt2>
      <a:accent1>
        <a:srgbClr val="FFA105"/>
      </a:accent1>
      <a:accent2>
        <a:srgbClr val="FFD03C"/>
      </a:accent2>
      <a:accent3>
        <a:srgbClr val="D2F264"/>
      </a:accent3>
      <a:accent4>
        <a:srgbClr val="AAED97"/>
      </a:accent4>
      <a:accent5>
        <a:srgbClr val="96B5F5"/>
      </a:accent5>
      <a:accent6>
        <a:srgbClr val="7A7D99"/>
      </a:accent6>
      <a:hlink>
        <a:srgbClr val="FF7B59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</TotalTime>
  <Words>67</Words>
  <Application>Microsoft Office PowerPoint</Application>
  <PresentationFormat>On-screen Show (16:9)</PresentationFormat>
  <Paragraphs>37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7" baseType="lpstr">
      <vt:lpstr>宋体</vt:lpstr>
      <vt:lpstr>.VnAvant</vt:lpstr>
      <vt:lpstr>Arial</vt:lpstr>
      <vt:lpstr>Calibri</vt:lpstr>
      <vt:lpstr>Comic Sans MS</vt:lpstr>
      <vt:lpstr>Chivo</vt:lpstr>
      <vt:lpstr>Chivo Light</vt:lpstr>
      <vt:lpstr>Shadows Into Light Two</vt:lpstr>
      <vt:lpstr>Times New Roman</vt:lpstr>
      <vt:lpstr>VNI-Avo</vt:lpstr>
      <vt:lpstr>Office Theme</vt:lpstr>
      <vt:lpstr>Aumerle template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MyPC</cp:lastModifiedBy>
  <cp:revision>51</cp:revision>
  <dcterms:created xsi:type="dcterms:W3CDTF">2018-01-20T06:19:24Z</dcterms:created>
  <dcterms:modified xsi:type="dcterms:W3CDTF">2021-12-20T09:48:21Z</dcterms:modified>
</cp:coreProperties>
</file>