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2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3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4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7" r:id="rId2"/>
    <p:sldMasterId id="2147483678" r:id="rId3"/>
    <p:sldMasterId id="2147483690" r:id="rId4"/>
    <p:sldMasterId id="2147483794" r:id="rId5"/>
    <p:sldMasterId id="2147483805" r:id="rId6"/>
  </p:sldMasterIdLst>
  <p:notesMasterIdLst>
    <p:notesMasterId r:id="rId34"/>
  </p:notesMasterIdLst>
  <p:sldIdLst>
    <p:sldId id="294" r:id="rId7"/>
    <p:sldId id="266" r:id="rId8"/>
    <p:sldId id="303" r:id="rId9"/>
    <p:sldId id="302" r:id="rId10"/>
    <p:sldId id="304" r:id="rId11"/>
    <p:sldId id="313" r:id="rId12"/>
    <p:sldId id="335" r:id="rId13"/>
    <p:sldId id="267" r:id="rId14"/>
    <p:sldId id="400" r:id="rId15"/>
    <p:sldId id="407" r:id="rId16"/>
    <p:sldId id="426" r:id="rId17"/>
    <p:sldId id="428" r:id="rId18"/>
    <p:sldId id="424" r:id="rId19"/>
    <p:sldId id="341" r:id="rId20"/>
    <p:sldId id="420" r:id="rId21"/>
    <p:sldId id="318" r:id="rId22"/>
    <p:sldId id="279" r:id="rId23"/>
    <p:sldId id="416" r:id="rId24"/>
    <p:sldId id="352" r:id="rId25"/>
    <p:sldId id="342" r:id="rId26"/>
    <p:sldId id="326" r:id="rId27"/>
    <p:sldId id="327" r:id="rId28"/>
    <p:sldId id="421" r:id="rId29"/>
    <p:sldId id="343" r:id="rId30"/>
    <p:sldId id="328" r:id="rId31"/>
    <p:sldId id="330" r:id="rId32"/>
    <p:sldId id="329" r:id="rId33"/>
  </p:sldIdLst>
  <p:sldSz cx="9144000" cy="5145088"/>
  <p:notesSz cx="6858000" cy="9144000"/>
  <p:custDataLst>
    <p:tags r:id="rId3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E2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65" autoAdjust="0"/>
    <p:restoredTop sz="94660"/>
  </p:normalViewPr>
  <p:slideViewPr>
    <p:cSldViewPr>
      <p:cViewPr varScale="1">
        <p:scale>
          <a:sx n="92" d="100"/>
          <a:sy n="92" d="100"/>
        </p:scale>
        <p:origin x="738" y="66"/>
      </p:cViewPr>
      <p:guideLst>
        <p:guide orient="horz" pos="1621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tableStyles" Target="tableStyles.xml"/><Relationship Id="rId21" Type="http://schemas.openxmlformats.org/officeDocument/2006/relationships/slide" Target="slides/slide15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tags" Target="tags/tag1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印品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印品黑体" panose="00000500000000000000" pitchFamily="2" charset="-122"/>
              </a:defRPr>
            </a:lvl1pPr>
          </a:lstStyle>
          <a:p>
            <a:fld id="{C427115A-5D91-4F73-B7D2-5CF1B0081547}" type="datetimeFigureOut">
              <a:rPr lang="zh-CN" altLang="en-US" smtClean="0"/>
              <a:pPr/>
              <a:t>2021/12/12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印品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印品黑体" panose="00000500000000000000" pitchFamily="2" charset="-122"/>
              </a:defRPr>
            </a:lvl1pPr>
          </a:lstStyle>
          <a:p>
            <a:fld id="{180DA490-5FB8-498A-9411-3B2086015FED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413153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0DA490-5FB8-498A-9411-3B2086015FED}" type="slidenum">
              <a:rPr lang="zh-CN" altLang="en-US" smtClean="0"/>
              <a:pPr/>
              <a:t>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071597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EF2083-0386-4B43-BE3F-5071C6BB4FA7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31597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57465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37FF0D-3108-4406-A6C2-4DB64F8245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68235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37FF0D-3108-4406-A6C2-4DB64F8245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8925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37FF0D-3108-4406-A6C2-4DB64F8245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5134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8313"/>
            <a:ext cx="7772400" cy="110285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5550"/>
            <a:ext cx="6400800" cy="131485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B9D82-32A4-430E-BFF6-2B8D309795DE}" type="datetimeFigureOut">
              <a:rPr lang="zh-CN" altLang="en-US" smtClean="0"/>
              <a:pPr/>
              <a:t>2021/12/12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626DF-F94F-449D-A618-9BB38F1495E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advClick="0" advTm="0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0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martArt Placeholder 6"/>
          <p:cNvSpPr>
            <a:spLocks noGrp="1"/>
          </p:cNvSpPr>
          <p:nvPr>
            <p:ph type="dgm" sz="quarter" idx="10"/>
          </p:nvPr>
        </p:nvSpPr>
        <p:spPr>
          <a:xfrm>
            <a:off x="629841" y="1457775"/>
            <a:ext cx="7884319" cy="3059660"/>
          </a:xfrm>
        </p:spPr>
        <p:txBody>
          <a:bodyPr/>
          <a:lstStyle/>
          <a:p>
            <a:endParaRPr lang="en-AU" dirty="0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1143000" y="374188"/>
            <a:ext cx="6858000" cy="523279"/>
          </a:xfrm>
        </p:spPr>
        <p:txBody>
          <a:bodyPr anchor="b">
            <a:normAutofit/>
          </a:bodyPr>
          <a:lstStyle>
            <a:lvl1pPr algn="ctr">
              <a:defRPr sz="3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1143000" y="918257"/>
            <a:ext cx="6858000" cy="280749"/>
          </a:xfrm>
        </p:spPr>
        <p:txBody>
          <a:bodyPr>
            <a:normAutofit/>
          </a:bodyPr>
          <a:lstStyle>
            <a:lvl1pPr marL="0" indent="0" algn="ctr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5123605" y="1547275"/>
            <a:ext cx="3251597" cy="353809"/>
          </a:xfrm>
        </p:spPr>
        <p:txBody>
          <a:bodyPr>
            <a:noAutofit/>
          </a:bodyPr>
          <a:lstStyle>
            <a:lvl1pPr marL="0" indent="0">
              <a:buNone/>
              <a:defRPr sz="1800"/>
            </a:lvl1pPr>
          </a:lstStyle>
          <a:p>
            <a:pPr lvl="0"/>
            <a:endParaRPr lang="en-AU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5123605" y="1912518"/>
            <a:ext cx="3251597" cy="1320052"/>
          </a:xfrm>
        </p:spPr>
        <p:txBody>
          <a:bodyPr>
            <a:normAutofit/>
          </a:bodyPr>
          <a:lstStyle>
            <a:lvl1pPr marL="0" indent="0">
              <a:buNone/>
              <a:defRPr sz="1100">
                <a:latin typeface="印品黑体" panose="00000500000000000000" pitchFamily="2" charset="-122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5"/>
          </p:nvPr>
        </p:nvSpPr>
        <p:spPr>
          <a:xfrm>
            <a:off x="628650" y="4768735"/>
            <a:ext cx="2057400" cy="273928"/>
          </a:xfrm>
        </p:spPr>
        <p:txBody>
          <a:bodyPr/>
          <a:lstStyle/>
          <a:p>
            <a:fld id="{722F6D6F-DD99-46DF-A9EA-728D63EA6A31}" type="datetimeFigureOut">
              <a:rPr lang="en-AU" smtClean="0"/>
              <a:pPr/>
              <a:t>12/12/2021</a:t>
            </a:fld>
            <a:endParaRPr lang="en-AU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</p:spPr>
        <p:txBody>
          <a:bodyPr/>
          <a:lstStyle/>
          <a:p>
            <a:endParaRPr lang="en-AU"/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</p:spPr>
        <p:txBody>
          <a:bodyPr/>
          <a:lstStyle/>
          <a:p>
            <a:fld id="{84AD2E7E-F7BA-4F6B-9D0C-0B2331C2AE06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23517971"/>
      </p:ext>
    </p:extLst>
  </p:cSld>
  <p:clrMapOvr>
    <a:masterClrMapping/>
  </p:clrMapOvr>
  <p:transition advClick="0" advTm="0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5B0A1F14-DA11-4E43-87F3-BE07CCE51531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12/12/2021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04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D6D27D59-6977-44DD-8E4E-5EC5FBCC1A34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12/12/2021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48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0A829C2E-4D1E-4F59-91D1-95B83ABEEBF7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12/12/2021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604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E746A1F-9E99-4E72-9D09-5F6A6C41B36D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12/12/2021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022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D83F7B2-BB06-4C2C-A0BF-C3C4D1F4133B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12/12/2021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706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bg>
      <p:bgPr>
        <a:solidFill>
          <a:schemeClr val="l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529425" y="3894127"/>
            <a:ext cx="2085300" cy="48945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title"/>
          </p:nvPr>
        </p:nvSpPr>
        <p:spPr>
          <a:xfrm>
            <a:off x="3059600" y="848184"/>
            <a:ext cx="3035700" cy="184106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5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44532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7000"/>
    </mc:Choice>
    <mc:Fallback xmlns="">
      <p:transition advTm="7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F35F0C53-322E-4084-927B-C545DB321773}" type="datetimeFigureOut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12/12/2021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2400B08D-A9CB-4E38-8C2E-B79C6B9327D0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5860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163"/>
            <a:ext cx="8520600" cy="57287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830"/>
            <a:ext cx="8520600" cy="341745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42892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8" lvl="1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4657"/>
            <a:ext cx="548700" cy="39372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685800"/>
            <a:fld id="{00000000-1234-1234-1234-123412341234}" type="slidenum">
              <a:rPr lang="en-GB" smtClean="0">
                <a:solidFill>
                  <a:srgbClr val="3F3F3F">
                    <a:tint val="75000"/>
                  </a:srgbClr>
                </a:solidFill>
              </a:rPr>
              <a:pPr defTabSz="685800"/>
              <a:t>‹#›</a:t>
            </a:fld>
            <a:endParaRPr lang="en-GB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4651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B9D82-32A4-430E-BFF6-2B8D309795DE}" type="datetimeFigureOut">
              <a:rPr lang="zh-CN" altLang="en-US" smtClean="0"/>
              <a:pPr/>
              <a:t>2021/12/12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626DF-F94F-449D-A618-9BB38F1495E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advClick="0" advTm="0"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BE9930E7-7E0B-40C7-BEE7-B67E2A08C67B}"/>
              </a:ext>
            </a:extLst>
          </p:cNvPr>
          <p:cNvSpPr txBox="1">
            <a:spLocks/>
          </p:cNvSpPr>
          <p:nvPr userDrawn="1"/>
        </p:nvSpPr>
        <p:spPr>
          <a:xfrm>
            <a:off x="342902" y="204851"/>
            <a:ext cx="3014663" cy="871807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38576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44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Microsoft YaHei"/>
                <a:cs typeface="+mj-cs"/>
              </a:rPr>
              <a:t>Click to edit Master title style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4F00AC47-1D41-4D1A-9486-95442C0330A9}"/>
              </a:ext>
            </a:extLst>
          </p:cNvPr>
          <p:cNvSpPr txBox="1">
            <a:spLocks/>
          </p:cNvSpPr>
          <p:nvPr userDrawn="1"/>
        </p:nvSpPr>
        <p:spPr>
          <a:xfrm>
            <a:off x="342902" y="4768737"/>
            <a:ext cx="2138363" cy="273928"/>
          </a:xfrm>
          <a:prstGeom prst="rect">
            <a:avLst/>
          </a:prstGeom>
        </p:spPr>
        <p:txBody>
          <a:bodyPr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3857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378BCE-495C-4695-B317-D3DF73983059}" type="datetimeFigureOut">
              <a:rPr kumimoji="0" lang="en-US" sz="76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icrosoft YaHei"/>
                <a:cs typeface="+mn-cs"/>
              </a:rPr>
              <a:pPr marL="0" marR="0" lvl="0" indent="0" algn="l" defTabSz="3857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12/12/2021</a:t>
            </a:fld>
            <a:endParaRPr kumimoji="0" lang="en-US" sz="76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icrosoft YaHei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2DB6F7-097A-43BE-A994-EFE2EA708D6F}"/>
              </a:ext>
            </a:extLst>
          </p:cNvPr>
          <p:cNvSpPr txBox="1">
            <a:spLocks/>
          </p:cNvSpPr>
          <p:nvPr userDrawn="1"/>
        </p:nvSpPr>
        <p:spPr>
          <a:xfrm>
            <a:off x="4914900" y="4768737"/>
            <a:ext cx="2138363" cy="273928"/>
          </a:xfrm>
          <a:prstGeom prst="rect">
            <a:avLst/>
          </a:prstGeom>
        </p:spPr>
        <p:txBody>
          <a:bodyPr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3857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B4BA6C-2EB3-4E19-85B0-8D08D429D37C}" type="slidenum">
              <a:rPr kumimoji="0" lang="en-US" sz="76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icrosoft YaHei"/>
                <a:cs typeface="+mn-cs"/>
              </a:rPr>
              <a:pPr marL="0" marR="0" lvl="0" indent="0" algn="l" defTabSz="3857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6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icrosoft YaHei"/>
              <a:cs typeface="+mn-cs"/>
            </a:endParaRPr>
          </a:p>
        </p:txBody>
      </p:sp>
      <p:pic>
        <p:nvPicPr>
          <p:cNvPr id="9" name="Picture 4" descr="Khung viền PowerPoint đẹp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1" y="0"/>
            <a:ext cx="8890000" cy="514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Hình chữ nhật 11">
            <a:extLst>
              <a:ext uri="{FF2B5EF4-FFF2-40B4-BE49-F238E27FC236}">
                <a16:creationId xmlns:a16="http://schemas.microsoft.com/office/drawing/2014/main" id="{DAFC84BA-F1C7-4297-85B2-87B8983D804E}"/>
              </a:ext>
            </a:extLst>
          </p:cNvPr>
          <p:cNvSpPr/>
          <p:nvPr userDrawn="1"/>
        </p:nvSpPr>
        <p:spPr>
          <a:xfrm>
            <a:off x="1" y="4802082"/>
            <a:ext cx="6948488" cy="228671"/>
          </a:xfrm>
          <a:prstGeom prst="rect">
            <a:avLst/>
          </a:prstGeom>
          <a:solidFill>
            <a:srgbClr val="93D3C3"/>
          </a:solidFill>
          <a:ln>
            <a:solidFill>
              <a:srgbClr val="93D3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3857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7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Microsoft YaHei"/>
              <a:cs typeface="+mn-cs"/>
            </a:endParaRPr>
          </a:p>
        </p:txBody>
      </p:sp>
      <p:grpSp>
        <p:nvGrpSpPr>
          <p:cNvPr id="11" name="Nhóm 12"/>
          <p:cNvGrpSpPr>
            <a:grpSpLocks/>
          </p:cNvGrpSpPr>
          <p:nvPr userDrawn="1"/>
        </p:nvGrpSpPr>
        <p:grpSpPr bwMode="auto">
          <a:xfrm>
            <a:off x="0" y="0"/>
            <a:ext cx="9144000" cy="5145088"/>
            <a:chOff x="17995" y="0"/>
            <a:chExt cx="9126005" cy="6858000"/>
          </a:xfrm>
        </p:grpSpPr>
        <p:pic>
          <p:nvPicPr>
            <p:cNvPr id="12" name="Picture 4">
              <a:extLst>
                <a:ext uri="{FF2B5EF4-FFF2-40B4-BE49-F238E27FC236}">
                  <a16:creationId xmlns:a16="http://schemas.microsoft.com/office/drawing/2014/main" id="{EFA6EA25-FDEA-4554-BC52-2067C58932F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l="1613" t="2537" r="1613" b="21366"/>
            <a:stretch/>
          </p:blipFill>
          <p:spPr>
            <a:xfrm>
              <a:off x="17995" y="0"/>
              <a:ext cx="9126005" cy="4953000"/>
            </a:xfrm>
            <a:prstGeom prst="rect">
              <a:avLst/>
            </a:prstGeom>
            <a:pattFill prst="pct5">
              <a:fgClr>
                <a:schemeClr val="accent6">
                  <a:lumMod val="20000"/>
                  <a:lumOff val="80000"/>
                </a:schemeClr>
              </a:fgClr>
              <a:bgClr>
                <a:schemeClr val="bg1"/>
              </a:bgClr>
            </a:pattFill>
          </p:spPr>
        </p:pic>
        <p:pic>
          <p:nvPicPr>
            <p:cNvPr id="13" name="Picture 2" descr="Khung viền PowerPoint đẹp">
              <a:extLst>
                <a:ext uri="{FF2B5EF4-FFF2-40B4-BE49-F238E27FC236}">
                  <a16:creationId xmlns:a16="http://schemas.microsoft.com/office/drawing/2014/main" id="{E23845A2-0038-4BEA-BEAB-A76137A2DB62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0"/>
              <a:ext cx="8855075" cy="6858000"/>
            </a:xfrm>
            <a:prstGeom prst="rect">
              <a:avLst/>
            </a:prstGeom>
            <a:noFill/>
            <a:effectLst>
              <a:glow>
                <a:schemeClr val="accent1"/>
              </a:glow>
              <a:softEdge rad="508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Hình chữ nhật: Góc Chéo Tròn 15">
            <a:extLst>
              <a:ext uri="{FF2B5EF4-FFF2-40B4-BE49-F238E27FC236}">
                <a16:creationId xmlns:a16="http://schemas.microsoft.com/office/drawing/2014/main" id="{71F587BB-C181-47BD-B980-859E263246CE}"/>
              </a:ext>
            </a:extLst>
          </p:cNvPr>
          <p:cNvSpPr/>
          <p:nvPr userDrawn="1"/>
        </p:nvSpPr>
        <p:spPr>
          <a:xfrm>
            <a:off x="7196138" y="4229215"/>
            <a:ext cx="1525587" cy="800347"/>
          </a:xfrm>
          <a:prstGeom prst="round2DiagRect">
            <a:avLst>
              <a:gd name="adj1" fmla="val 33983"/>
              <a:gd name="adj2" fmla="val 0"/>
            </a:avLst>
          </a:prstGeom>
          <a:solidFill>
            <a:srgbClr val="00A18A"/>
          </a:solidFill>
          <a:ln>
            <a:solidFill>
              <a:srgbClr val="00A18A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3857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7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Microsoft YaHei"/>
              <a:cs typeface="+mn-cs"/>
            </a:endParaRPr>
          </a:p>
        </p:txBody>
      </p:sp>
      <p:sp>
        <p:nvSpPr>
          <p:cNvPr id="15" name="Hình thang 16">
            <a:extLst>
              <a:ext uri="{FF2B5EF4-FFF2-40B4-BE49-F238E27FC236}">
                <a16:creationId xmlns:a16="http://schemas.microsoft.com/office/drawing/2014/main" id="{83E3FF99-D718-4615-B8E2-9AA68911F018}"/>
              </a:ext>
            </a:extLst>
          </p:cNvPr>
          <p:cNvSpPr/>
          <p:nvPr userDrawn="1"/>
        </p:nvSpPr>
        <p:spPr>
          <a:xfrm>
            <a:off x="6315075" y="4578176"/>
            <a:ext cx="992188" cy="457341"/>
          </a:xfrm>
          <a:prstGeom prst="trapezoid">
            <a:avLst/>
          </a:prstGeom>
          <a:solidFill>
            <a:srgbClr val="54C1AC"/>
          </a:solidFill>
          <a:ln>
            <a:solidFill>
              <a:srgbClr val="54C1A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3857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7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Microsoft YaHei"/>
              <a:cs typeface="+mn-cs"/>
            </a:endParaRPr>
          </a:p>
        </p:txBody>
      </p:sp>
      <p:grpSp>
        <p:nvGrpSpPr>
          <p:cNvPr id="16" name="Nhóm 18"/>
          <p:cNvGrpSpPr>
            <a:grpSpLocks/>
          </p:cNvGrpSpPr>
          <p:nvPr userDrawn="1"/>
        </p:nvGrpSpPr>
        <p:grpSpPr bwMode="auto">
          <a:xfrm>
            <a:off x="6810377" y="2913168"/>
            <a:ext cx="1814513" cy="1719793"/>
            <a:chOff x="2070339" y="138027"/>
            <a:chExt cx="7134045" cy="6858000"/>
          </a:xfrm>
        </p:grpSpPr>
        <p:grpSp>
          <p:nvGrpSpPr>
            <p:cNvPr id="17" name="Nhóm 19"/>
            <p:cNvGrpSpPr>
              <a:grpSpLocks/>
            </p:cNvGrpSpPr>
            <p:nvPr/>
          </p:nvGrpSpPr>
          <p:grpSpPr bwMode="auto">
            <a:xfrm>
              <a:off x="2070339" y="138027"/>
              <a:ext cx="7134045" cy="6858000"/>
              <a:chOff x="0" y="4"/>
              <a:chExt cx="7134045" cy="6858000"/>
            </a:xfrm>
          </p:grpSpPr>
          <p:grpSp>
            <p:nvGrpSpPr>
              <p:cNvPr id="19" name="Nhóm 21"/>
              <p:cNvGrpSpPr>
                <a:grpSpLocks/>
              </p:cNvGrpSpPr>
              <p:nvPr/>
            </p:nvGrpSpPr>
            <p:grpSpPr bwMode="auto">
              <a:xfrm>
                <a:off x="0" y="4"/>
                <a:ext cx="7134045" cy="6858000"/>
                <a:chOff x="0" y="4"/>
                <a:chExt cx="7134045" cy="6858000"/>
              </a:xfrm>
            </p:grpSpPr>
            <p:sp>
              <p:nvSpPr>
                <p:cNvPr id="24" name="Hình Bầu dục 26">
                  <a:extLst>
                    <a:ext uri="{FF2B5EF4-FFF2-40B4-BE49-F238E27FC236}">
                      <a16:creationId xmlns:a16="http://schemas.microsoft.com/office/drawing/2014/main" id="{4831FB58-4E95-4C07-B107-E63739DA239F}"/>
                    </a:ext>
                  </a:extLst>
                </p:cNvPr>
                <p:cNvSpPr/>
                <p:nvPr/>
              </p:nvSpPr>
              <p:spPr>
                <a:xfrm>
                  <a:off x="0" y="4"/>
                  <a:ext cx="7134045" cy="6858000"/>
                </a:xfrm>
                <a:prstGeom prst="ellipse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 w="38100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38576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76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icrosoft YaHei"/>
                    <a:cs typeface="+mn-cs"/>
                  </a:endParaRPr>
                </a:p>
              </p:txBody>
            </p:sp>
            <p:sp>
              <p:nvSpPr>
                <p:cNvPr id="25" name="Hình Bầu dục 27">
                  <a:extLst>
                    <a:ext uri="{FF2B5EF4-FFF2-40B4-BE49-F238E27FC236}">
                      <a16:creationId xmlns:a16="http://schemas.microsoft.com/office/drawing/2014/main" id="{70EF604C-87CB-4A76-A1D4-805D53C720B0}"/>
                    </a:ext>
                  </a:extLst>
                </p:cNvPr>
                <p:cNvSpPr/>
                <p:nvPr/>
              </p:nvSpPr>
              <p:spPr>
                <a:xfrm>
                  <a:off x="1242062" y="1149336"/>
                  <a:ext cx="4743546" cy="4511842"/>
                </a:xfrm>
                <a:prstGeom prst="ellipse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 w="38100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38576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76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icrosoft YaHei"/>
                    <a:cs typeface="+mn-cs"/>
                  </a:endParaRPr>
                </a:p>
              </p:txBody>
            </p:sp>
          </p:grpSp>
          <p:sp>
            <p:nvSpPr>
              <p:cNvPr id="20" name="Hộp Văn bản 22">
                <a:extLst>
                  <a:ext uri="{FF2B5EF4-FFF2-40B4-BE49-F238E27FC236}">
                    <a16:creationId xmlns:a16="http://schemas.microsoft.com/office/drawing/2014/main" id="{D1AA5767-EA23-4DC4-92E3-08638589D4EB}"/>
                  </a:ext>
                </a:extLst>
              </p:cNvPr>
              <p:cNvSpPr txBox="1"/>
              <p:nvPr/>
            </p:nvSpPr>
            <p:spPr>
              <a:xfrm>
                <a:off x="659873" y="731695"/>
                <a:ext cx="5906401" cy="5758401"/>
              </a:xfrm>
              <a:prstGeom prst="rect">
                <a:avLst/>
              </a:prstGeom>
              <a:noFill/>
            </p:spPr>
            <p:txBody>
              <a:bodyPr spcFirstLastPara="1">
                <a:prstTxWarp prst="textArchUp">
                  <a:avLst/>
                </a:prstTxWarp>
                <a:spAutoFit/>
              </a:bodyPr>
              <a:lstStyle/>
              <a:p>
                <a:pPr marL="0" marR="0" lvl="0" indent="0" algn="l" defTabSz="3857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13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70AD47">
                        <a:lumMod val="50000"/>
                      </a:srgbClr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TM Cookies" panose="02040603050506020204" pitchFamily="18" charset="0"/>
                    <a:ea typeface="Microsoft YaHei"/>
                    <a:cs typeface="+mn-cs"/>
                  </a:rPr>
                  <a:t>Trường</a:t>
                </a:r>
                <a:r>
                  <a:rPr kumimoji="0" lang="en-US" sz="3713" b="1" i="0" u="none" strike="noStrike" kern="120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70AD47">
                        <a:lumMod val="50000"/>
                      </a:srgbClr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TM Cookies" panose="02040603050506020204" pitchFamily="18" charset="0"/>
                    <a:ea typeface="Microsoft YaHei"/>
                    <a:cs typeface="+mn-cs"/>
                  </a:rPr>
                  <a:t> </a:t>
                </a:r>
                <a:r>
                  <a:rPr kumimoji="0" lang="en-US" sz="3713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70AD47">
                        <a:lumMod val="50000"/>
                      </a:srgbClr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TM Cookies" panose="02040603050506020204" pitchFamily="18" charset="0"/>
                    <a:ea typeface="Microsoft YaHei"/>
                    <a:cs typeface="+mn-cs"/>
                  </a:rPr>
                  <a:t>tiểu</a:t>
                </a:r>
                <a:r>
                  <a:rPr kumimoji="0" lang="en-US" sz="3713" b="1" i="0" u="none" strike="noStrike" kern="120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70AD47">
                        <a:lumMod val="50000"/>
                      </a:srgbClr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TM Cookies" panose="02040603050506020204" pitchFamily="18" charset="0"/>
                    <a:ea typeface="Microsoft YaHei"/>
                    <a:cs typeface="+mn-cs"/>
                  </a:rPr>
                  <a:t> </a:t>
                </a:r>
                <a:r>
                  <a:rPr kumimoji="0" lang="en-US" sz="3713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70AD47">
                        <a:lumMod val="50000"/>
                      </a:srgbClr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TM Cookies" panose="02040603050506020204" pitchFamily="18" charset="0"/>
                    <a:ea typeface="Microsoft YaHei"/>
                    <a:cs typeface="+mn-cs"/>
                  </a:rPr>
                  <a:t>học</a:t>
                </a:r>
                <a:r>
                  <a:rPr kumimoji="0" lang="en-US" sz="3713" b="1" i="0" u="none" strike="noStrike" kern="120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70AD47">
                        <a:lumMod val="50000"/>
                      </a:srgbClr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TM Cookies" panose="02040603050506020204" pitchFamily="18" charset="0"/>
                    <a:ea typeface="Microsoft YaHei"/>
                    <a:cs typeface="+mn-cs"/>
                  </a:rPr>
                  <a:t> Mai </a:t>
                </a:r>
                <a:r>
                  <a:rPr kumimoji="0" lang="en-US" sz="3713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70AD47">
                        <a:lumMod val="50000"/>
                      </a:srgbClr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TM Cookies" panose="02040603050506020204" pitchFamily="18" charset="0"/>
                    <a:ea typeface="Microsoft YaHei"/>
                    <a:cs typeface="+mn-cs"/>
                  </a:rPr>
                  <a:t>Động</a:t>
                </a:r>
                <a:endParaRPr kumimoji="0" lang="vi-VN" sz="3713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70AD47">
                      <a:lumMod val="50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Microsoft YaHei"/>
                  <a:cs typeface="+mn-cs"/>
                </a:endParaRPr>
              </a:p>
            </p:txBody>
          </p:sp>
          <p:pic>
            <p:nvPicPr>
              <p:cNvPr id="21" name="Hình ảnh 2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64376" y="3428999"/>
                <a:ext cx="1369669" cy="13672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2" name="Hình ảnh 24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45834" y="3392312"/>
                <a:ext cx="1305464" cy="13672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3" name="Hộp Văn bản 25">
                <a:extLst>
                  <a:ext uri="{FF2B5EF4-FFF2-40B4-BE49-F238E27FC236}">
                    <a16:creationId xmlns:a16="http://schemas.microsoft.com/office/drawing/2014/main" id="{7A474CCF-807D-4BD9-98E6-CFD0CEFBC049}"/>
                  </a:ext>
                </a:extLst>
              </p:cNvPr>
              <p:cNvSpPr txBox="1"/>
              <p:nvPr/>
            </p:nvSpPr>
            <p:spPr>
              <a:xfrm>
                <a:off x="1000488" y="2777906"/>
                <a:ext cx="5133067" cy="3712190"/>
              </a:xfrm>
              <a:prstGeom prst="rect">
                <a:avLst/>
              </a:prstGeom>
              <a:noFill/>
            </p:spPr>
            <p:txBody>
              <a:bodyPr spcFirstLastPara="1">
                <a:prstTxWarp prst="textArchDown">
                  <a:avLst/>
                </a:prstTxWarp>
                <a:spAutoFit/>
              </a:bodyPr>
              <a:lstStyle/>
              <a:p>
                <a:pPr marL="0" marR="0" lvl="0" indent="0" algn="l" defTabSz="3857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50" b="1" i="0" u="none" strike="noStrike" kern="1200" cap="none" spc="0" normalizeH="0" baseline="0" noProof="0" dirty="0">
                    <a:ln w="22225">
                      <a:solidFill>
                        <a:srgbClr val="FF66FF"/>
                      </a:solidFill>
                      <a:prstDash val="solid"/>
                    </a:ln>
                    <a:solidFill>
                      <a:srgbClr val="F5C3F5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Microsoft YaHei"/>
                    <a:cs typeface="+mn-cs"/>
                  </a:rPr>
                  <a:t>CÔ NGA – LỚP 2A4</a:t>
                </a:r>
                <a:endParaRPr kumimoji="0" lang="vi-VN" sz="4050" b="1" i="0" u="none" strike="noStrike" kern="1200" cap="none" spc="0" normalizeH="0" baseline="0" noProof="0" dirty="0">
                  <a:ln w="22225">
                    <a:solidFill>
                      <a:srgbClr val="FF66FF"/>
                    </a:solidFill>
                    <a:prstDash val="solid"/>
                  </a:ln>
                  <a:solidFill>
                    <a:srgbClr val="F5C3F5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/>
                  <a:cs typeface="+mn-cs"/>
                </a:endParaRPr>
              </a:p>
            </p:txBody>
          </p:sp>
        </p:grpSp>
        <p:pic>
          <p:nvPicPr>
            <p:cNvPr id="18" name="Picture 10" descr="3 con giáp tốt toàn diện trong năm Ất Mùi | Lịch nghỉ tết 2022, Tết Nguyên  Đán, Âm Lịch 202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4014" y="909918"/>
              <a:ext cx="4938798" cy="49387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6" name="Picture 3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8614">
            <a:off x="5487988" y="563342"/>
            <a:ext cx="3732212" cy="1665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6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8" y="2011587"/>
            <a:ext cx="4113212" cy="2987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8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0352" y="2891730"/>
            <a:ext cx="3163888" cy="2029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êu đề 1">
            <a:extLst>
              <a:ext uri="{FF2B5EF4-FFF2-40B4-BE49-F238E27FC236}">
                <a16:creationId xmlns:a16="http://schemas.microsoft.com/office/drawing/2014/main" id="{05C7132D-4AC1-4E25-9842-EE91F74C75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2032"/>
            <a:ext cx="6858000" cy="1791253"/>
          </a:xfrm>
          <a:prstGeom prst="rect">
            <a:avLst/>
          </a:prstGeom>
        </p:spPr>
        <p:txBody>
          <a:bodyPr anchor="b"/>
          <a:lstStyle>
            <a:lvl1pPr algn="ctr">
              <a:defRPr sz="2531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6EB1456E-EF1F-4721-85D9-46CBF476B2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2363"/>
            <a:ext cx="6858000" cy="12422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13"/>
            </a:lvl1pPr>
            <a:lvl2pPr marL="192881" indent="0" algn="ctr">
              <a:buNone/>
              <a:defRPr sz="844"/>
            </a:lvl2pPr>
            <a:lvl3pPr marL="385763" indent="0" algn="ctr">
              <a:buNone/>
              <a:defRPr sz="760"/>
            </a:lvl3pPr>
            <a:lvl4pPr marL="578644" indent="0" algn="ctr">
              <a:buNone/>
              <a:defRPr sz="675"/>
            </a:lvl4pPr>
            <a:lvl5pPr marL="771525" indent="0" algn="ctr">
              <a:buNone/>
              <a:defRPr sz="675"/>
            </a:lvl5pPr>
            <a:lvl6pPr marL="964406" indent="0" algn="ctr">
              <a:buNone/>
              <a:defRPr sz="675"/>
            </a:lvl6pPr>
            <a:lvl7pPr marL="1157288" indent="0" algn="ctr">
              <a:buNone/>
              <a:defRPr sz="675"/>
            </a:lvl7pPr>
            <a:lvl8pPr marL="1350169" indent="0" algn="ctr">
              <a:buNone/>
              <a:defRPr sz="675"/>
            </a:lvl8pPr>
            <a:lvl9pPr marL="1543050" indent="0" algn="ctr">
              <a:buNone/>
              <a:defRPr sz="675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911993DA-CC3B-43F6-B94B-F1617BB5BB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42902" y="1076660"/>
            <a:ext cx="3014245" cy="351938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91"/>
            </a:lvl1pPr>
            <a:lvl2pPr marL="192881" indent="0">
              <a:buNone/>
              <a:defRPr sz="506"/>
            </a:lvl2pPr>
            <a:lvl3pPr marL="385763" indent="0">
              <a:buNone/>
              <a:defRPr sz="422"/>
            </a:lvl3pPr>
            <a:lvl4pPr marL="578644" indent="0">
              <a:buNone/>
              <a:defRPr sz="380"/>
            </a:lvl4pPr>
            <a:lvl5pPr marL="771525" indent="0">
              <a:buNone/>
              <a:defRPr sz="380"/>
            </a:lvl5pPr>
            <a:lvl6pPr marL="964406" indent="0">
              <a:buNone/>
              <a:defRPr sz="380"/>
            </a:lvl6pPr>
            <a:lvl7pPr marL="1157288" indent="0">
              <a:buNone/>
              <a:defRPr sz="380"/>
            </a:lvl7pPr>
            <a:lvl8pPr marL="1350169" indent="0">
              <a:buNone/>
              <a:defRPr sz="380"/>
            </a:lvl8pPr>
            <a:lvl9pPr marL="1543050" indent="0">
              <a:buNone/>
              <a:defRPr sz="3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Chỗ dành sẵn cho Ngày tháng 3">
            <a:extLst>
              <a:ext uri="{FF2B5EF4-FFF2-40B4-BE49-F238E27FC236}">
                <a16:creationId xmlns:a16="http://schemas.microsoft.com/office/drawing/2014/main" id="{90215FCE-582B-4093-920F-D03F5C1FF2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8737"/>
            <a:ext cx="2057400" cy="273928"/>
          </a:xfrm>
        </p:spPr>
        <p:txBody>
          <a:bodyPr/>
          <a:lstStyle>
            <a:lvl1pPr defTabSz="385763">
              <a:defRPr sz="760"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DE55897E-AF0E-4185-9CC0-150E350DA1B7}" type="datetimeFigureOut">
              <a:rPr lang="vi-VN" smtClean="0"/>
              <a:pPr>
                <a:defRPr/>
              </a:pPr>
              <a:t>12/12/2021</a:t>
            </a:fld>
            <a:endParaRPr lang="vi-VN"/>
          </a:p>
        </p:txBody>
      </p:sp>
      <p:sp>
        <p:nvSpPr>
          <p:cNvPr id="30" name="Chỗ dành sẵn cho Chân trang 4">
            <a:extLst>
              <a:ext uri="{FF2B5EF4-FFF2-40B4-BE49-F238E27FC236}">
                <a16:creationId xmlns:a16="http://schemas.microsoft.com/office/drawing/2014/main" id="{94BDD0CA-F41A-4B2B-9860-E4BF0A7B0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8737"/>
            <a:ext cx="3086100" cy="273928"/>
          </a:xfrm>
        </p:spPr>
        <p:txBody>
          <a:bodyPr/>
          <a:lstStyle>
            <a:lvl1pPr defTabSz="385763">
              <a:defRPr sz="760">
                <a:solidFill>
                  <a:prstClr val="black"/>
                </a:solidFill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31" name="Chỗ dành sẵn cho Số hiệu Bản chiếu 5">
            <a:extLst>
              <a:ext uri="{FF2B5EF4-FFF2-40B4-BE49-F238E27FC236}">
                <a16:creationId xmlns:a16="http://schemas.microsoft.com/office/drawing/2014/main" id="{D1BBF940-4331-4927-A641-CC0575612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8737"/>
            <a:ext cx="2057400" cy="273928"/>
          </a:xfrm>
        </p:spPr>
        <p:txBody>
          <a:bodyPr/>
          <a:lstStyle>
            <a:lvl1pPr defTabSz="385763" fontAlgn="auto">
              <a:spcBef>
                <a:spcPts val="0"/>
              </a:spcBef>
              <a:spcAft>
                <a:spcPts val="0"/>
              </a:spcAft>
              <a:defRPr sz="760">
                <a:solidFill>
                  <a:prstClr val="black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CD7D4CD-60D1-4A17-B1CA-DDAFFA5F1D03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82846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314"/>
            <a:ext cx="7772400" cy="110285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5550"/>
            <a:ext cx="6400800" cy="1314856"/>
          </a:xfrm>
        </p:spPr>
        <p:txBody>
          <a:bodyPr/>
          <a:lstStyle>
            <a:lvl1pPr marL="0" indent="0" algn="ctr">
              <a:buNone/>
              <a:defRPr/>
            </a:lvl1pPr>
            <a:lvl2pPr marL="342991" indent="0" algn="ctr">
              <a:buNone/>
              <a:defRPr/>
            </a:lvl2pPr>
            <a:lvl3pPr marL="685983" indent="0" algn="ctr">
              <a:buNone/>
              <a:defRPr/>
            </a:lvl3pPr>
            <a:lvl4pPr marL="1028974" indent="0" algn="ctr">
              <a:buNone/>
              <a:defRPr/>
            </a:lvl4pPr>
            <a:lvl5pPr marL="1371966" indent="0" algn="ctr">
              <a:buNone/>
              <a:defRPr/>
            </a:lvl5pPr>
            <a:lvl6pPr marL="1714957" indent="0" algn="ctr">
              <a:buNone/>
              <a:defRPr/>
            </a:lvl6pPr>
            <a:lvl7pPr marL="2057949" indent="0" algn="ctr">
              <a:buNone/>
              <a:defRPr/>
            </a:lvl7pPr>
            <a:lvl8pPr marL="2400940" indent="0" algn="ctr">
              <a:buNone/>
              <a:defRPr/>
            </a:lvl8pPr>
            <a:lvl9pPr marL="2743932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 defTabSz="685983"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 defTabSz="685983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fld id="{CB2FE6BF-10E6-4A31-89C0-C3643C783310}" type="slidenum">
              <a:rPr lang="en-US" altLang="en-US" smtClean="0">
                <a:cs typeface="Arial" panose="020B0604020202020204" pitchFamily="34" charset="0"/>
              </a:rPr>
              <a:pPr defTabSz="68598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8924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 defTabSz="685983"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 defTabSz="685983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fld id="{6BA50091-03AC-4AAA-A31D-1B2D442CE422}" type="slidenum">
              <a:rPr lang="en-US" altLang="en-US" smtClean="0">
                <a:cs typeface="Arial" panose="020B0604020202020204" pitchFamily="34" charset="0"/>
              </a:rPr>
              <a:pPr defTabSz="68598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05007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6197"/>
            <a:ext cx="7772400" cy="1021872"/>
          </a:xfrm>
        </p:spPr>
        <p:txBody>
          <a:bodyPr anchor="t"/>
          <a:lstStyle>
            <a:lvl1pPr algn="l">
              <a:defRPr sz="3001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708"/>
            <a:ext cx="7772400" cy="1125488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91" indent="0">
              <a:buNone/>
              <a:defRPr sz="1350"/>
            </a:lvl2pPr>
            <a:lvl3pPr marL="685983" indent="0">
              <a:buNone/>
              <a:defRPr sz="1200"/>
            </a:lvl3pPr>
            <a:lvl4pPr marL="1028974" indent="0">
              <a:buNone/>
              <a:defRPr sz="1050"/>
            </a:lvl4pPr>
            <a:lvl5pPr marL="1371966" indent="0">
              <a:buNone/>
              <a:defRPr sz="1050"/>
            </a:lvl5pPr>
            <a:lvl6pPr marL="1714957" indent="0">
              <a:buNone/>
              <a:defRPr sz="1050"/>
            </a:lvl6pPr>
            <a:lvl7pPr marL="2057949" indent="0">
              <a:buNone/>
              <a:defRPr sz="1050"/>
            </a:lvl7pPr>
            <a:lvl8pPr marL="2400940" indent="0">
              <a:buNone/>
              <a:defRPr sz="1050"/>
            </a:lvl8pPr>
            <a:lvl9pPr marL="2743932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 defTabSz="685983"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 defTabSz="685983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fld id="{F1CFFCB3-DD83-4F9E-B5E3-50F3937120D3}" type="slidenum">
              <a:rPr lang="en-US" altLang="en-US" smtClean="0">
                <a:cs typeface="Arial" panose="020B0604020202020204" pitchFamily="34" charset="0"/>
              </a:rPr>
              <a:pPr defTabSz="68598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45314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523"/>
            <a:ext cx="4038600" cy="3395520"/>
          </a:xfrm>
        </p:spPr>
        <p:txBody>
          <a:bodyPr/>
          <a:lstStyle>
            <a:lvl1pPr>
              <a:defRPr sz="2101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523"/>
            <a:ext cx="4038600" cy="3395520"/>
          </a:xfrm>
        </p:spPr>
        <p:txBody>
          <a:bodyPr/>
          <a:lstStyle>
            <a:lvl1pPr>
              <a:defRPr sz="2101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 defTabSz="685983"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 defTabSz="685983"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fld id="{DE3E022E-1490-4560-89AA-F25FF1F110D6}" type="slidenum">
              <a:rPr lang="en-US" altLang="en-US" smtClean="0">
                <a:cs typeface="Arial" panose="020B0604020202020204" pitchFamily="34" charset="0"/>
              </a:rPr>
              <a:pPr defTabSz="68598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54572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690"/>
            <a:ext cx="4040188" cy="479970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91" indent="0">
              <a:buNone/>
              <a:defRPr sz="1500" b="1"/>
            </a:lvl2pPr>
            <a:lvl3pPr marL="685983" indent="0">
              <a:buNone/>
              <a:defRPr sz="135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660"/>
            <a:ext cx="4040188" cy="2964381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690"/>
            <a:ext cx="4041775" cy="479970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91" indent="0">
              <a:buNone/>
              <a:defRPr sz="1500" b="1"/>
            </a:lvl2pPr>
            <a:lvl3pPr marL="685983" indent="0">
              <a:buNone/>
              <a:defRPr sz="135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660"/>
            <a:ext cx="4041775" cy="2964381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 defTabSz="685983"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 defTabSz="685983"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fld id="{8D5A24DE-B0CA-4C18-8513-27B4FE2D92FA}" type="slidenum">
              <a:rPr lang="en-US" altLang="en-US" smtClean="0">
                <a:cs typeface="Arial" panose="020B0604020202020204" pitchFamily="34" charset="0"/>
              </a:rPr>
              <a:pPr defTabSz="68598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78803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 defTabSz="685983"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 defTabSz="685983"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fld id="{8A6CDC2D-3BF4-4EB6-8EAC-BAEF9014BE2A}" type="slidenum">
              <a:rPr lang="en-US" altLang="en-US" smtClean="0">
                <a:cs typeface="Arial" panose="020B0604020202020204" pitchFamily="34" charset="0"/>
              </a:rPr>
              <a:pPr defTabSz="68598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51452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 defTabSz="685983"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 defTabSz="685983"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fld id="{57549376-DD2A-473B-81EF-FD1D65C20870}" type="slidenum">
              <a:rPr lang="en-US" altLang="en-US" smtClean="0">
                <a:cs typeface="Arial" panose="020B0604020202020204" pitchFamily="34" charset="0"/>
              </a:rPr>
              <a:pPr defTabSz="68598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46144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851"/>
            <a:ext cx="3008313" cy="871807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04853"/>
            <a:ext cx="5111750" cy="4391190"/>
          </a:xfrm>
        </p:spPr>
        <p:txBody>
          <a:bodyPr/>
          <a:lstStyle>
            <a:lvl1pPr>
              <a:defRPr sz="2401"/>
            </a:lvl1pPr>
            <a:lvl2pPr>
              <a:defRPr sz="2101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659"/>
            <a:ext cx="3008313" cy="3519383"/>
          </a:xfrm>
        </p:spPr>
        <p:txBody>
          <a:bodyPr/>
          <a:lstStyle>
            <a:lvl1pPr marL="0" indent="0">
              <a:buNone/>
              <a:defRPr sz="1050"/>
            </a:lvl1pPr>
            <a:lvl2pPr marL="342991" indent="0">
              <a:buNone/>
              <a:defRPr sz="900"/>
            </a:lvl2pPr>
            <a:lvl3pPr marL="685983" indent="0">
              <a:buNone/>
              <a:defRPr sz="750"/>
            </a:lvl3pPr>
            <a:lvl4pPr marL="1028974" indent="0">
              <a:buNone/>
              <a:defRPr sz="675"/>
            </a:lvl4pPr>
            <a:lvl5pPr marL="1371966" indent="0">
              <a:buNone/>
              <a:defRPr sz="675"/>
            </a:lvl5pPr>
            <a:lvl6pPr marL="1714957" indent="0">
              <a:buNone/>
              <a:defRPr sz="675"/>
            </a:lvl6pPr>
            <a:lvl7pPr marL="2057949" indent="0">
              <a:buNone/>
              <a:defRPr sz="675"/>
            </a:lvl7pPr>
            <a:lvl8pPr marL="2400940" indent="0">
              <a:buNone/>
              <a:defRPr sz="675"/>
            </a:lvl8pPr>
            <a:lvl9pPr marL="27439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 defTabSz="685983"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 defTabSz="685983"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fld id="{0DCFB049-D2FD-40BA-86D9-3F45323B65D3}" type="slidenum">
              <a:rPr lang="en-US" altLang="en-US" smtClean="0">
                <a:cs typeface="Arial" panose="020B0604020202020204" pitchFamily="34" charset="0"/>
              </a:rPr>
              <a:pPr defTabSz="68598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40327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1561"/>
            <a:ext cx="5486400" cy="425185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723"/>
            <a:ext cx="5486400" cy="3087053"/>
          </a:xfrm>
        </p:spPr>
        <p:txBody>
          <a:bodyPr/>
          <a:lstStyle>
            <a:lvl1pPr marL="0" indent="0">
              <a:buNone/>
              <a:defRPr sz="2401"/>
            </a:lvl1pPr>
            <a:lvl2pPr marL="342991" indent="0">
              <a:buNone/>
              <a:defRPr sz="2101"/>
            </a:lvl2pPr>
            <a:lvl3pPr marL="685983" indent="0">
              <a:buNone/>
              <a:defRPr sz="1800"/>
            </a:lvl3pPr>
            <a:lvl4pPr marL="1028974" indent="0">
              <a:buNone/>
              <a:defRPr sz="1500"/>
            </a:lvl4pPr>
            <a:lvl5pPr marL="1371966" indent="0">
              <a:buNone/>
              <a:defRPr sz="1500"/>
            </a:lvl5pPr>
            <a:lvl6pPr marL="1714957" indent="0">
              <a:buNone/>
              <a:defRPr sz="1500"/>
            </a:lvl6pPr>
            <a:lvl7pPr marL="2057949" indent="0">
              <a:buNone/>
              <a:defRPr sz="1500"/>
            </a:lvl7pPr>
            <a:lvl8pPr marL="2400940" indent="0">
              <a:buNone/>
              <a:defRPr sz="1500"/>
            </a:lvl8pPr>
            <a:lvl9pPr marL="2743932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6746"/>
            <a:ext cx="5486400" cy="603833"/>
          </a:xfrm>
        </p:spPr>
        <p:txBody>
          <a:bodyPr/>
          <a:lstStyle>
            <a:lvl1pPr marL="0" indent="0">
              <a:buNone/>
              <a:defRPr sz="1050"/>
            </a:lvl1pPr>
            <a:lvl2pPr marL="342991" indent="0">
              <a:buNone/>
              <a:defRPr sz="900"/>
            </a:lvl2pPr>
            <a:lvl3pPr marL="685983" indent="0">
              <a:buNone/>
              <a:defRPr sz="750"/>
            </a:lvl3pPr>
            <a:lvl4pPr marL="1028974" indent="0">
              <a:buNone/>
              <a:defRPr sz="675"/>
            </a:lvl4pPr>
            <a:lvl5pPr marL="1371966" indent="0">
              <a:buNone/>
              <a:defRPr sz="675"/>
            </a:lvl5pPr>
            <a:lvl6pPr marL="1714957" indent="0">
              <a:buNone/>
              <a:defRPr sz="675"/>
            </a:lvl6pPr>
            <a:lvl7pPr marL="2057949" indent="0">
              <a:buNone/>
              <a:defRPr sz="675"/>
            </a:lvl7pPr>
            <a:lvl8pPr marL="2400940" indent="0">
              <a:buNone/>
              <a:defRPr sz="675"/>
            </a:lvl8pPr>
            <a:lvl9pPr marL="27439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 defTabSz="685983"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 defTabSz="685983"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fld id="{EF08FE97-22CC-4AF1-9BFF-4A54BB9C1A53}" type="slidenum">
              <a:rPr lang="en-US" altLang="en-US" smtClean="0">
                <a:cs typeface="Arial" panose="020B0604020202020204" pitchFamily="34" charset="0"/>
              </a:rPr>
              <a:pPr defTabSz="68598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39085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6196"/>
            <a:ext cx="7772400" cy="102187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708"/>
            <a:ext cx="7772400" cy="11254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B9D82-32A4-430E-BFF6-2B8D309795DE}" type="datetimeFigureOut">
              <a:rPr lang="zh-CN" altLang="en-US" smtClean="0"/>
              <a:pPr/>
              <a:t>2021/12/12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626DF-F94F-449D-A618-9BB38F1495E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advClick="0" advTm="0">
    <p:rand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 defTabSz="685983"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 defTabSz="685983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fld id="{AFBDF230-2397-4246-8014-D952D62749D2}" type="slidenum">
              <a:rPr lang="en-US" altLang="en-US" smtClean="0">
                <a:cs typeface="Arial" panose="020B0604020202020204" pitchFamily="34" charset="0"/>
              </a:rPr>
              <a:pPr defTabSz="68598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1602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044"/>
            <a:ext cx="2057400" cy="438999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044"/>
            <a:ext cx="6019800" cy="43899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 defTabSz="685983"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 defTabSz="685983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fld id="{7BF5A456-9BF1-49C6-809D-C38B85CE72DB}" type="slidenum">
              <a:rPr lang="en-US" altLang="en-US" smtClean="0">
                <a:cs typeface="Arial" panose="020B0604020202020204" pitchFamily="34" charset="0"/>
              </a:rPr>
              <a:pPr defTabSz="68598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01016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2032"/>
            <a:ext cx="6858000" cy="1791253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2363"/>
            <a:ext cx="6858000" cy="1242205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060E664A-DFB7-4E1B-B3DF-AEAF044FE66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32186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CE22B3FE-8C9B-4A29-842F-4D798D8C941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79423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4021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3160"/>
            <a:ext cx="7886700" cy="1125488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634DB6FC-8B5A-49E2-BB71-B165F1F8ED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579758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642"/>
            <a:ext cx="3886200" cy="326451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642"/>
            <a:ext cx="3886200" cy="326451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64D6E830-E516-4A42-B078-2187DAF768E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849617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929"/>
            <a:ext cx="7886700" cy="99447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1261"/>
            <a:ext cx="3868340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9386"/>
            <a:ext cx="3868340" cy="276429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1261"/>
            <a:ext cx="3887391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9386"/>
            <a:ext cx="3887391" cy="276429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C9BBACD2-43A0-429D-8F9E-73619BEC428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52675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6AD97154-3812-44BC-947E-341FA29205C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555448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E04CFEA0-B269-4F90-9BE8-A22FC82A3B6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113484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3006"/>
            <a:ext cx="2949178" cy="120052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798"/>
            <a:ext cx="4629150" cy="3656347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526"/>
            <a:ext cx="2949178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F30D20ED-B10B-40D0-B3E0-E4A117FDA89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67737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900391"/>
            <a:ext cx="4038600" cy="254753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900391"/>
            <a:ext cx="4038600" cy="254753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B9D82-32A4-430E-BFF6-2B8D309795DE}" type="datetimeFigureOut">
              <a:rPr lang="zh-CN" altLang="en-US" smtClean="0"/>
              <a:pPr/>
              <a:t>2021/12/12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626DF-F94F-449D-A618-9BB38F1495E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advClick="0" advTm="0">
    <p:random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3006"/>
            <a:ext cx="2949178" cy="120052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798"/>
            <a:ext cx="4629150" cy="3656347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526"/>
            <a:ext cx="2949178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E9A59279-A010-47EC-B208-17A0C2B1674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567912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12636340-CD10-434A-AD8A-A36531D595E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14632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928"/>
            <a:ext cx="1971675" cy="43602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928"/>
            <a:ext cx="5800725" cy="436022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EDF6EACB-9893-46C3-A996-4767F4393CF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744132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5B0A1F14-DA11-4E43-87F3-BE07CCE51531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12/12/2021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821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D6D27D59-6977-44DD-8E4E-5EC5FBCC1A34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12/12/2021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3749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0A829C2E-4D1E-4F59-91D1-95B83ABEEBF7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12/12/2021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364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E746A1F-9E99-4E72-9D09-5F6A6C41B36D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12/12/2021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4787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D83F7B2-BB06-4C2C-A0BF-C3C4D1F4133B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12/12/2021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608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bg>
      <p:bgPr>
        <a:solidFill>
          <a:schemeClr val="l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529425" y="3894127"/>
            <a:ext cx="2085300" cy="48945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title"/>
          </p:nvPr>
        </p:nvSpPr>
        <p:spPr>
          <a:xfrm>
            <a:off x="3059600" y="848184"/>
            <a:ext cx="3035700" cy="184106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5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64304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7000"/>
    </mc:Choice>
    <mc:Fallback xmlns="">
      <p:transition advTm="700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163"/>
            <a:ext cx="8520600" cy="57287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830"/>
            <a:ext cx="8520600" cy="341745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42892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8" lvl="1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4657"/>
            <a:ext cx="548700" cy="39372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685800"/>
            <a:fld id="{00000000-1234-1234-1234-123412341234}" type="slidenum">
              <a:rPr lang="en-GB" smtClean="0">
                <a:solidFill>
                  <a:srgbClr val="3F3F3F">
                    <a:tint val="75000"/>
                  </a:srgbClr>
                </a:solidFill>
              </a:rPr>
              <a:pPr defTabSz="685800"/>
              <a:t>‹#›</a:t>
            </a:fld>
            <a:endParaRPr lang="en-GB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919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042"/>
            <a:ext cx="8229600" cy="857515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690"/>
            <a:ext cx="4040188" cy="47997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660"/>
            <a:ext cx="4040188" cy="296438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690"/>
            <a:ext cx="4041775" cy="47997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660"/>
            <a:ext cx="4041775" cy="296438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B9D82-32A4-430E-BFF6-2B8D309795DE}" type="datetimeFigureOut">
              <a:rPr lang="zh-CN" altLang="en-US" smtClean="0"/>
              <a:pPr/>
              <a:t>2021/12/12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626DF-F94F-449D-A618-9BB38F1495E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advClick="0" advTm="0">
    <p:random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BE9930E7-7E0B-40C7-BEE7-B67E2A08C67B}"/>
              </a:ext>
            </a:extLst>
          </p:cNvPr>
          <p:cNvSpPr txBox="1">
            <a:spLocks/>
          </p:cNvSpPr>
          <p:nvPr userDrawn="1"/>
        </p:nvSpPr>
        <p:spPr>
          <a:xfrm>
            <a:off x="342902" y="204851"/>
            <a:ext cx="3014663" cy="871807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38576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44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Microsoft YaHei"/>
                <a:cs typeface="+mj-cs"/>
              </a:rPr>
              <a:t>Click to edit Master title style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4F00AC47-1D41-4D1A-9486-95442C0330A9}"/>
              </a:ext>
            </a:extLst>
          </p:cNvPr>
          <p:cNvSpPr txBox="1">
            <a:spLocks/>
          </p:cNvSpPr>
          <p:nvPr userDrawn="1"/>
        </p:nvSpPr>
        <p:spPr>
          <a:xfrm>
            <a:off x="342902" y="4768737"/>
            <a:ext cx="2138363" cy="273928"/>
          </a:xfrm>
          <a:prstGeom prst="rect">
            <a:avLst/>
          </a:prstGeom>
        </p:spPr>
        <p:txBody>
          <a:bodyPr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3857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378BCE-495C-4695-B317-D3DF73983059}" type="datetimeFigureOut">
              <a:rPr kumimoji="0" lang="en-US" sz="76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icrosoft YaHei"/>
                <a:cs typeface="+mn-cs"/>
              </a:rPr>
              <a:pPr marL="0" marR="0" lvl="0" indent="0" algn="l" defTabSz="3857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12/12/2021</a:t>
            </a:fld>
            <a:endParaRPr kumimoji="0" lang="en-US" sz="76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icrosoft YaHei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2DB6F7-097A-43BE-A994-EFE2EA708D6F}"/>
              </a:ext>
            </a:extLst>
          </p:cNvPr>
          <p:cNvSpPr txBox="1">
            <a:spLocks/>
          </p:cNvSpPr>
          <p:nvPr userDrawn="1"/>
        </p:nvSpPr>
        <p:spPr>
          <a:xfrm>
            <a:off x="4914900" y="4768737"/>
            <a:ext cx="2138363" cy="273928"/>
          </a:xfrm>
          <a:prstGeom prst="rect">
            <a:avLst/>
          </a:prstGeom>
        </p:spPr>
        <p:txBody>
          <a:bodyPr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3857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B4BA6C-2EB3-4E19-85B0-8D08D429D37C}" type="slidenum">
              <a:rPr kumimoji="0" lang="en-US" sz="76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icrosoft YaHei"/>
                <a:cs typeface="+mn-cs"/>
              </a:rPr>
              <a:pPr marL="0" marR="0" lvl="0" indent="0" algn="l" defTabSz="3857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6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icrosoft YaHei"/>
              <a:cs typeface="+mn-cs"/>
            </a:endParaRPr>
          </a:p>
        </p:txBody>
      </p:sp>
      <p:pic>
        <p:nvPicPr>
          <p:cNvPr id="9" name="Picture 4" descr="Khung viền PowerPoint đẹp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1" y="0"/>
            <a:ext cx="8890000" cy="514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Hình chữ nhật 11">
            <a:extLst>
              <a:ext uri="{FF2B5EF4-FFF2-40B4-BE49-F238E27FC236}">
                <a16:creationId xmlns:a16="http://schemas.microsoft.com/office/drawing/2014/main" id="{DAFC84BA-F1C7-4297-85B2-87B8983D804E}"/>
              </a:ext>
            </a:extLst>
          </p:cNvPr>
          <p:cNvSpPr/>
          <p:nvPr userDrawn="1"/>
        </p:nvSpPr>
        <p:spPr>
          <a:xfrm>
            <a:off x="1" y="4802082"/>
            <a:ext cx="6948488" cy="228671"/>
          </a:xfrm>
          <a:prstGeom prst="rect">
            <a:avLst/>
          </a:prstGeom>
          <a:solidFill>
            <a:srgbClr val="93D3C3"/>
          </a:solidFill>
          <a:ln>
            <a:solidFill>
              <a:srgbClr val="93D3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3857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7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Microsoft YaHei"/>
              <a:cs typeface="+mn-cs"/>
            </a:endParaRPr>
          </a:p>
        </p:txBody>
      </p:sp>
      <p:grpSp>
        <p:nvGrpSpPr>
          <p:cNvPr id="11" name="Nhóm 12"/>
          <p:cNvGrpSpPr>
            <a:grpSpLocks/>
          </p:cNvGrpSpPr>
          <p:nvPr userDrawn="1"/>
        </p:nvGrpSpPr>
        <p:grpSpPr bwMode="auto">
          <a:xfrm>
            <a:off x="0" y="0"/>
            <a:ext cx="9144000" cy="5145088"/>
            <a:chOff x="17995" y="0"/>
            <a:chExt cx="9126005" cy="6858000"/>
          </a:xfrm>
        </p:grpSpPr>
        <p:pic>
          <p:nvPicPr>
            <p:cNvPr id="12" name="Picture 4">
              <a:extLst>
                <a:ext uri="{FF2B5EF4-FFF2-40B4-BE49-F238E27FC236}">
                  <a16:creationId xmlns:a16="http://schemas.microsoft.com/office/drawing/2014/main" id="{EFA6EA25-FDEA-4554-BC52-2067C58932F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l="1613" t="2537" r="1613" b="21366"/>
            <a:stretch/>
          </p:blipFill>
          <p:spPr>
            <a:xfrm>
              <a:off x="17995" y="0"/>
              <a:ext cx="9126005" cy="4953000"/>
            </a:xfrm>
            <a:prstGeom prst="rect">
              <a:avLst/>
            </a:prstGeom>
            <a:pattFill prst="pct5">
              <a:fgClr>
                <a:schemeClr val="accent6">
                  <a:lumMod val="20000"/>
                  <a:lumOff val="80000"/>
                </a:schemeClr>
              </a:fgClr>
              <a:bgClr>
                <a:schemeClr val="bg1"/>
              </a:bgClr>
            </a:pattFill>
          </p:spPr>
        </p:pic>
        <p:pic>
          <p:nvPicPr>
            <p:cNvPr id="13" name="Picture 2" descr="Khung viền PowerPoint đẹp">
              <a:extLst>
                <a:ext uri="{FF2B5EF4-FFF2-40B4-BE49-F238E27FC236}">
                  <a16:creationId xmlns:a16="http://schemas.microsoft.com/office/drawing/2014/main" id="{E23845A2-0038-4BEA-BEAB-A76137A2DB62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0"/>
              <a:ext cx="8855075" cy="6858000"/>
            </a:xfrm>
            <a:prstGeom prst="rect">
              <a:avLst/>
            </a:prstGeom>
            <a:noFill/>
            <a:effectLst>
              <a:glow>
                <a:schemeClr val="accent1"/>
              </a:glow>
              <a:softEdge rad="508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Hình chữ nhật: Góc Chéo Tròn 15">
            <a:extLst>
              <a:ext uri="{FF2B5EF4-FFF2-40B4-BE49-F238E27FC236}">
                <a16:creationId xmlns:a16="http://schemas.microsoft.com/office/drawing/2014/main" id="{71F587BB-C181-47BD-B980-859E263246CE}"/>
              </a:ext>
            </a:extLst>
          </p:cNvPr>
          <p:cNvSpPr/>
          <p:nvPr userDrawn="1"/>
        </p:nvSpPr>
        <p:spPr>
          <a:xfrm>
            <a:off x="7196138" y="4229215"/>
            <a:ext cx="1525587" cy="800347"/>
          </a:xfrm>
          <a:prstGeom prst="round2DiagRect">
            <a:avLst>
              <a:gd name="adj1" fmla="val 33983"/>
              <a:gd name="adj2" fmla="val 0"/>
            </a:avLst>
          </a:prstGeom>
          <a:solidFill>
            <a:srgbClr val="00A18A"/>
          </a:solidFill>
          <a:ln>
            <a:solidFill>
              <a:srgbClr val="00A18A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3857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7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Microsoft YaHei"/>
              <a:cs typeface="+mn-cs"/>
            </a:endParaRPr>
          </a:p>
        </p:txBody>
      </p:sp>
      <p:sp>
        <p:nvSpPr>
          <p:cNvPr id="15" name="Hình thang 16">
            <a:extLst>
              <a:ext uri="{FF2B5EF4-FFF2-40B4-BE49-F238E27FC236}">
                <a16:creationId xmlns:a16="http://schemas.microsoft.com/office/drawing/2014/main" id="{83E3FF99-D718-4615-B8E2-9AA68911F018}"/>
              </a:ext>
            </a:extLst>
          </p:cNvPr>
          <p:cNvSpPr/>
          <p:nvPr userDrawn="1"/>
        </p:nvSpPr>
        <p:spPr>
          <a:xfrm>
            <a:off x="6315075" y="4578176"/>
            <a:ext cx="992188" cy="457341"/>
          </a:xfrm>
          <a:prstGeom prst="trapezoid">
            <a:avLst/>
          </a:prstGeom>
          <a:solidFill>
            <a:srgbClr val="54C1AC"/>
          </a:solidFill>
          <a:ln>
            <a:solidFill>
              <a:srgbClr val="54C1A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3857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7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Microsoft YaHei"/>
              <a:cs typeface="+mn-cs"/>
            </a:endParaRPr>
          </a:p>
        </p:txBody>
      </p:sp>
      <p:grpSp>
        <p:nvGrpSpPr>
          <p:cNvPr id="16" name="Nhóm 18"/>
          <p:cNvGrpSpPr>
            <a:grpSpLocks/>
          </p:cNvGrpSpPr>
          <p:nvPr userDrawn="1"/>
        </p:nvGrpSpPr>
        <p:grpSpPr bwMode="auto">
          <a:xfrm>
            <a:off x="6810377" y="2913168"/>
            <a:ext cx="1814513" cy="1719793"/>
            <a:chOff x="2070339" y="138027"/>
            <a:chExt cx="7134045" cy="6858000"/>
          </a:xfrm>
        </p:grpSpPr>
        <p:grpSp>
          <p:nvGrpSpPr>
            <p:cNvPr id="17" name="Nhóm 19"/>
            <p:cNvGrpSpPr>
              <a:grpSpLocks/>
            </p:cNvGrpSpPr>
            <p:nvPr/>
          </p:nvGrpSpPr>
          <p:grpSpPr bwMode="auto">
            <a:xfrm>
              <a:off x="2070339" y="138027"/>
              <a:ext cx="7134045" cy="6858000"/>
              <a:chOff x="0" y="4"/>
              <a:chExt cx="7134045" cy="6858000"/>
            </a:xfrm>
          </p:grpSpPr>
          <p:grpSp>
            <p:nvGrpSpPr>
              <p:cNvPr id="19" name="Nhóm 21"/>
              <p:cNvGrpSpPr>
                <a:grpSpLocks/>
              </p:cNvGrpSpPr>
              <p:nvPr/>
            </p:nvGrpSpPr>
            <p:grpSpPr bwMode="auto">
              <a:xfrm>
                <a:off x="0" y="4"/>
                <a:ext cx="7134045" cy="6858000"/>
                <a:chOff x="0" y="4"/>
                <a:chExt cx="7134045" cy="6858000"/>
              </a:xfrm>
            </p:grpSpPr>
            <p:sp>
              <p:nvSpPr>
                <p:cNvPr id="24" name="Hình Bầu dục 26">
                  <a:extLst>
                    <a:ext uri="{FF2B5EF4-FFF2-40B4-BE49-F238E27FC236}">
                      <a16:creationId xmlns:a16="http://schemas.microsoft.com/office/drawing/2014/main" id="{4831FB58-4E95-4C07-B107-E63739DA239F}"/>
                    </a:ext>
                  </a:extLst>
                </p:cNvPr>
                <p:cNvSpPr/>
                <p:nvPr/>
              </p:nvSpPr>
              <p:spPr>
                <a:xfrm>
                  <a:off x="0" y="4"/>
                  <a:ext cx="7134045" cy="6858000"/>
                </a:xfrm>
                <a:prstGeom prst="ellipse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 w="38100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38576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76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icrosoft YaHei"/>
                    <a:cs typeface="+mn-cs"/>
                  </a:endParaRPr>
                </a:p>
              </p:txBody>
            </p:sp>
            <p:sp>
              <p:nvSpPr>
                <p:cNvPr id="25" name="Hình Bầu dục 27">
                  <a:extLst>
                    <a:ext uri="{FF2B5EF4-FFF2-40B4-BE49-F238E27FC236}">
                      <a16:creationId xmlns:a16="http://schemas.microsoft.com/office/drawing/2014/main" id="{70EF604C-87CB-4A76-A1D4-805D53C720B0}"/>
                    </a:ext>
                  </a:extLst>
                </p:cNvPr>
                <p:cNvSpPr/>
                <p:nvPr/>
              </p:nvSpPr>
              <p:spPr>
                <a:xfrm>
                  <a:off x="1242062" y="1149336"/>
                  <a:ext cx="4743546" cy="4511842"/>
                </a:xfrm>
                <a:prstGeom prst="ellipse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 w="38100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38576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76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icrosoft YaHei"/>
                    <a:cs typeface="+mn-cs"/>
                  </a:endParaRPr>
                </a:p>
              </p:txBody>
            </p:sp>
          </p:grpSp>
          <p:sp>
            <p:nvSpPr>
              <p:cNvPr id="20" name="Hộp Văn bản 22">
                <a:extLst>
                  <a:ext uri="{FF2B5EF4-FFF2-40B4-BE49-F238E27FC236}">
                    <a16:creationId xmlns:a16="http://schemas.microsoft.com/office/drawing/2014/main" id="{D1AA5767-EA23-4DC4-92E3-08638589D4EB}"/>
                  </a:ext>
                </a:extLst>
              </p:cNvPr>
              <p:cNvSpPr txBox="1"/>
              <p:nvPr/>
            </p:nvSpPr>
            <p:spPr>
              <a:xfrm>
                <a:off x="659873" y="731695"/>
                <a:ext cx="5906401" cy="5758401"/>
              </a:xfrm>
              <a:prstGeom prst="rect">
                <a:avLst/>
              </a:prstGeom>
              <a:noFill/>
            </p:spPr>
            <p:txBody>
              <a:bodyPr spcFirstLastPara="1">
                <a:prstTxWarp prst="textArchUp">
                  <a:avLst/>
                </a:prstTxWarp>
                <a:spAutoFit/>
              </a:bodyPr>
              <a:lstStyle/>
              <a:p>
                <a:pPr marL="0" marR="0" lvl="0" indent="0" algn="l" defTabSz="3857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13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70AD47">
                        <a:lumMod val="50000"/>
                      </a:srgbClr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TM Cookies" panose="02040603050506020204" pitchFamily="18" charset="0"/>
                    <a:ea typeface="Microsoft YaHei"/>
                    <a:cs typeface="+mn-cs"/>
                  </a:rPr>
                  <a:t>Trường</a:t>
                </a:r>
                <a:r>
                  <a:rPr kumimoji="0" lang="en-US" sz="3713" b="1" i="0" u="none" strike="noStrike" kern="120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70AD47">
                        <a:lumMod val="50000"/>
                      </a:srgbClr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TM Cookies" panose="02040603050506020204" pitchFamily="18" charset="0"/>
                    <a:ea typeface="Microsoft YaHei"/>
                    <a:cs typeface="+mn-cs"/>
                  </a:rPr>
                  <a:t> </a:t>
                </a:r>
                <a:r>
                  <a:rPr kumimoji="0" lang="en-US" sz="3713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70AD47">
                        <a:lumMod val="50000"/>
                      </a:srgbClr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TM Cookies" panose="02040603050506020204" pitchFamily="18" charset="0"/>
                    <a:ea typeface="Microsoft YaHei"/>
                    <a:cs typeface="+mn-cs"/>
                  </a:rPr>
                  <a:t>tiểu</a:t>
                </a:r>
                <a:r>
                  <a:rPr kumimoji="0" lang="en-US" sz="3713" b="1" i="0" u="none" strike="noStrike" kern="120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70AD47">
                        <a:lumMod val="50000"/>
                      </a:srgbClr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TM Cookies" panose="02040603050506020204" pitchFamily="18" charset="0"/>
                    <a:ea typeface="Microsoft YaHei"/>
                    <a:cs typeface="+mn-cs"/>
                  </a:rPr>
                  <a:t> </a:t>
                </a:r>
                <a:r>
                  <a:rPr kumimoji="0" lang="en-US" sz="3713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70AD47">
                        <a:lumMod val="50000"/>
                      </a:srgbClr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TM Cookies" panose="02040603050506020204" pitchFamily="18" charset="0"/>
                    <a:ea typeface="Microsoft YaHei"/>
                    <a:cs typeface="+mn-cs"/>
                  </a:rPr>
                  <a:t>học</a:t>
                </a:r>
                <a:r>
                  <a:rPr kumimoji="0" lang="en-US" sz="3713" b="1" i="0" u="none" strike="noStrike" kern="120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70AD47">
                        <a:lumMod val="50000"/>
                      </a:srgbClr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TM Cookies" panose="02040603050506020204" pitchFamily="18" charset="0"/>
                    <a:ea typeface="Microsoft YaHei"/>
                    <a:cs typeface="+mn-cs"/>
                  </a:rPr>
                  <a:t> Mai </a:t>
                </a:r>
                <a:r>
                  <a:rPr kumimoji="0" lang="en-US" sz="3713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70AD47">
                        <a:lumMod val="50000"/>
                      </a:srgbClr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TM Cookies" panose="02040603050506020204" pitchFamily="18" charset="0"/>
                    <a:ea typeface="Microsoft YaHei"/>
                    <a:cs typeface="+mn-cs"/>
                  </a:rPr>
                  <a:t>Động</a:t>
                </a:r>
                <a:endParaRPr kumimoji="0" lang="vi-VN" sz="3713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70AD47">
                      <a:lumMod val="50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Microsoft YaHei"/>
                  <a:cs typeface="+mn-cs"/>
                </a:endParaRPr>
              </a:p>
            </p:txBody>
          </p:sp>
          <p:pic>
            <p:nvPicPr>
              <p:cNvPr id="21" name="Hình ảnh 2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64376" y="3428999"/>
                <a:ext cx="1369669" cy="13672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2" name="Hình ảnh 24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45834" y="3392312"/>
                <a:ext cx="1305464" cy="13672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3" name="Hộp Văn bản 25">
                <a:extLst>
                  <a:ext uri="{FF2B5EF4-FFF2-40B4-BE49-F238E27FC236}">
                    <a16:creationId xmlns:a16="http://schemas.microsoft.com/office/drawing/2014/main" id="{7A474CCF-807D-4BD9-98E6-CFD0CEFBC049}"/>
                  </a:ext>
                </a:extLst>
              </p:cNvPr>
              <p:cNvSpPr txBox="1"/>
              <p:nvPr/>
            </p:nvSpPr>
            <p:spPr>
              <a:xfrm>
                <a:off x="1000488" y="2777906"/>
                <a:ext cx="5133067" cy="3712190"/>
              </a:xfrm>
              <a:prstGeom prst="rect">
                <a:avLst/>
              </a:prstGeom>
              <a:noFill/>
            </p:spPr>
            <p:txBody>
              <a:bodyPr spcFirstLastPara="1">
                <a:prstTxWarp prst="textArchDown">
                  <a:avLst/>
                </a:prstTxWarp>
                <a:spAutoFit/>
              </a:bodyPr>
              <a:lstStyle/>
              <a:p>
                <a:pPr marL="0" marR="0" lvl="0" indent="0" algn="l" defTabSz="3857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50" b="1" i="0" u="none" strike="noStrike" kern="1200" cap="none" spc="0" normalizeH="0" baseline="0" noProof="0" dirty="0">
                    <a:ln w="22225">
                      <a:solidFill>
                        <a:srgbClr val="FF66FF"/>
                      </a:solidFill>
                      <a:prstDash val="solid"/>
                    </a:ln>
                    <a:solidFill>
                      <a:srgbClr val="F5C3F5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Microsoft YaHei"/>
                    <a:cs typeface="+mn-cs"/>
                  </a:rPr>
                  <a:t>CÔ NGA – LỚP 2A4</a:t>
                </a:r>
                <a:endParaRPr kumimoji="0" lang="vi-VN" sz="4050" b="1" i="0" u="none" strike="noStrike" kern="1200" cap="none" spc="0" normalizeH="0" baseline="0" noProof="0" dirty="0">
                  <a:ln w="22225">
                    <a:solidFill>
                      <a:srgbClr val="FF66FF"/>
                    </a:solidFill>
                    <a:prstDash val="solid"/>
                  </a:ln>
                  <a:solidFill>
                    <a:srgbClr val="F5C3F5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/>
                  <a:cs typeface="+mn-cs"/>
                </a:endParaRPr>
              </a:p>
            </p:txBody>
          </p:sp>
        </p:grpSp>
        <p:pic>
          <p:nvPicPr>
            <p:cNvPr id="18" name="Picture 10" descr="3 con giáp tốt toàn diện trong năm Ất Mùi | Lịch nghỉ tết 2022, Tết Nguyên  Đán, Âm Lịch 202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4014" y="909918"/>
              <a:ext cx="4938798" cy="49387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6" name="Picture 3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8614">
            <a:off x="5487988" y="563342"/>
            <a:ext cx="3732212" cy="1665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6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8" y="2011587"/>
            <a:ext cx="4113212" cy="2987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8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0352" y="2891730"/>
            <a:ext cx="3163888" cy="2029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êu đề 1">
            <a:extLst>
              <a:ext uri="{FF2B5EF4-FFF2-40B4-BE49-F238E27FC236}">
                <a16:creationId xmlns:a16="http://schemas.microsoft.com/office/drawing/2014/main" id="{05C7132D-4AC1-4E25-9842-EE91F74C75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2032"/>
            <a:ext cx="6858000" cy="1791253"/>
          </a:xfrm>
          <a:prstGeom prst="rect">
            <a:avLst/>
          </a:prstGeom>
        </p:spPr>
        <p:txBody>
          <a:bodyPr anchor="b"/>
          <a:lstStyle>
            <a:lvl1pPr algn="ctr">
              <a:defRPr sz="2531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6EB1456E-EF1F-4721-85D9-46CBF476B2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2363"/>
            <a:ext cx="6858000" cy="12422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13"/>
            </a:lvl1pPr>
            <a:lvl2pPr marL="192881" indent="0" algn="ctr">
              <a:buNone/>
              <a:defRPr sz="844"/>
            </a:lvl2pPr>
            <a:lvl3pPr marL="385763" indent="0" algn="ctr">
              <a:buNone/>
              <a:defRPr sz="760"/>
            </a:lvl3pPr>
            <a:lvl4pPr marL="578644" indent="0" algn="ctr">
              <a:buNone/>
              <a:defRPr sz="675"/>
            </a:lvl4pPr>
            <a:lvl5pPr marL="771525" indent="0" algn="ctr">
              <a:buNone/>
              <a:defRPr sz="675"/>
            </a:lvl5pPr>
            <a:lvl6pPr marL="964406" indent="0" algn="ctr">
              <a:buNone/>
              <a:defRPr sz="675"/>
            </a:lvl6pPr>
            <a:lvl7pPr marL="1157288" indent="0" algn="ctr">
              <a:buNone/>
              <a:defRPr sz="675"/>
            </a:lvl7pPr>
            <a:lvl8pPr marL="1350169" indent="0" algn="ctr">
              <a:buNone/>
              <a:defRPr sz="675"/>
            </a:lvl8pPr>
            <a:lvl9pPr marL="1543050" indent="0" algn="ctr">
              <a:buNone/>
              <a:defRPr sz="675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911993DA-CC3B-43F6-B94B-F1617BB5BB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42902" y="1076660"/>
            <a:ext cx="3014245" cy="351938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91"/>
            </a:lvl1pPr>
            <a:lvl2pPr marL="192881" indent="0">
              <a:buNone/>
              <a:defRPr sz="506"/>
            </a:lvl2pPr>
            <a:lvl3pPr marL="385763" indent="0">
              <a:buNone/>
              <a:defRPr sz="422"/>
            </a:lvl3pPr>
            <a:lvl4pPr marL="578644" indent="0">
              <a:buNone/>
              <a:defRPr sz="380"/>
            </a:lvl4pPr>
            <a:lvl5pPr marL="771525" indent="0">
              <a:buNone/>
              <a:defRPr sz="380"/>
            </a:lvl5pPr>
            <a:lvl6pPr marL="964406" indent="0">
              <a:buNone/>
              <a:defRPr sz="380"/>
            </a:lvl6pPr>
            <a:lvl7pPr marL="1157288" indent="0">
              <a:buNone/>
              <a:defRPr sz="380"/>
            </a:lvl7pPr>
            <a:lvl8pPr marL="1350169" indent="0">
              <a:buNone/>
              <a:defRPr sz="380"/>
            </a:lvl8pPr>
            <a:lvl9pPr marL="1543050" indent="0">
              <a:buNone/>
              <a:defRPr sz="3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Chỗ dành sẵn cho Ngày tháng 3">
            <a:extLst>
              <a:ext uri="{FF2B5EF4-FFF2-40B4-BE49-F238E27FC236}">
                <a16:creationId xmlns:a16="http://schemas.microsoft.com/office/drawing/2014/main" id="{90215FCE-582B-4093-920F-D03F5C1FF2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8737"/>
            <a:ext cx="2057400" cy="273928"/>
          </a:xfrm>
        </p:spPr>
        <p:txBody>
          <a:bodyPr/>
          <a:lstStyle>
            <a:lvl1pPr defTabSz="385763">
              <a:defRPr sz="760"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DE55897E-AF0E-4185-9CC0-150E350DA1B7}" type="datetimeFigureOut">
              <a:rPr lang="vi-VN" smtClean="0"/>
              <a:pPr>
                <a:defRPr/>
              </a:pPr>
              <a:t>12/12/2021</a:t>
            </a:fld>
            <a:endParaRPr lang="vi-VN"/>
          </a:p>
        </p:txBody>
      </p:sp>
      <p:sp>
        <p:nvSpPr>
          <p:cNvPr id="30" name="Chỗ dành sẵn cho Chân trang 4">
            <a:extLst>
              <a:ext uri="{FF2B5EF4-FFF2-40B4-BE49-F238E27FC236}">
                <a16:creationId xmlns:a16="http://schemas.microsoft.com/office/drawing/2014/main" id="{94BDD0CA-F41A-4B2B-9860-E4BF0A7B0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8737"/>
            <a:ext cx="3086100" cy="273928"/>
          </a:xfrm>
        </p:spPr>
        <p:txBody>
          <a:bodyPr/>
          <a:lstStyle>
            <a:lvl1pPr defTabSz="385763">
              <a:defRPr sz="760">
                <a:solidFill>
                  <a:prstClr val="black"/>
                </a:solidFill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31" name="Chỗ dành sẵn cho Số hiệu Bản chiếu 5">
            <a:extLst>
              <a:ext uri="{FF2B5EF4-FFF2-40B4-BE49-F238E27FC236}">
                <a16:creationId xmlns:a16="http://schemas.microsoft.com/office/drawing/2014/main" id="{D1BBF940-4331-4927-A641-CC0575612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8737"/>
            <a:ext cx="2057400" cy="273928"/>
          </a:xfrm>
        </p:spPr>
        <p:txBody>
          <a:bodyPr/>
          <a:lstStyle>
            <a:lvl1pPr defTabSz="385763" fontAlgn="auto">
              <a:spcBef>
                <a:spcPts val="0"/>
              </a:spcBef>
              <a:spcAft>
                <a:spcPts val="0"/>
              </a:spcAft>
              <a:defRPr sz="760">
                <a:solidFill>
                  <a:prstClr val="black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CD7D4CD-60D1-4A17-B1CA-DDAFFA5F1D03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5894170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76D1223-53C8-4F6E-A0EE-C7ADC22EE3B7}" type="datetimeFigureOut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12/12/2021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347F815-C9D9-4C47-BF81-5524DE2DFFF4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28727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2032"/>
            <a:ext cx="6858000" cy="1791253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2363"/>
            <a:ext cx="6858000" cy="1242205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060E664A-DFB7-4E1B-B3DF-AEAF044FE66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782289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CE22B3FE-8C9B-4A29-842F-4D798D8C941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768704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4021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3160"/>
            <a:ext cx="7886700" cy="1125488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634DB6FC-8B5A-49E2-BB71-B165F1F8ED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609970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642"/>
            <a:ext cx="3886200" cy="326451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642"/>
            <a:ext cx="3886200" cy="326451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64D6E830-E516-4A42-B078-2187DAF768E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568055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929"/>
            <a:ext cx="7886700" cy="99447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1261"/>
            <a:ext cx="3868340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9386"/>
            <a:ext cx="3868340" cy="276429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1261"/>
            <a:ext cx="3887391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9386"/>
            <a:ext cx="3887391" cy="276429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C9BBACD2-43A0-429D-8F9E-73619BEC428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563910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6AD97154-3812-44BC-947E-341FA29205C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064765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E04CFEA0-B269-4F90-9BE8-A22FC82A3B6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913118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3006"/>
            <a:ext cx="2949178" cy="120052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798"/>
            <a:ext cx="4629150" cy="3656347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526"/>
            <a:ext cx="2949178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F30D20ED-B10B-40D0-B3E0-E4A117FDA89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26459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B9D82-32A4-430E-BFF6-2B8D309795DE}" type="datetimeFigureOut">
              <a:rPr lang="zh-CN" altLang="en-US" smtClean="0"/>
              <a:pPr/>
              <a:t>2021/12/12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626DF-F94F-449D-A618-9BB38F1495E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advClick="0" advTm="0">
    <p:random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3006"/>
            <a:ext cx="2949178" cy="120052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798"/>
            <a:ext cx="4629150" cy="3656347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526"/>
            <a:ext cx="2949178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E9A59279-A010-47EC-B208-17A0C2B1674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703874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12636340-CD10-434A-AD8A-A36531D595E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54535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928"/>
            <a:ext cx="1971675" cy="43602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928"/>
            <a:ext cx="5800725" cy="436022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EDF6EACB-9893-46C3-A996-4767F4393CF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78534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B9D82-32A4-430E-BFF6-2B8D309795DE}" type="datetimeFigureOut">
              <a:rPr lang="zh-CN" altLang="en-US" smtClean="0"/>
              <a:pPr/>
              <a:t>2021/12/12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626DF-F94F-449D-A618-9BB38F1495E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5" name="TextBox 4"/>
          <p:cNvSpPr txBox="1"/>
          <p:nvPr userDrawn="1"/>
        </p:nvSpPr>
        <p:spPr>
          <a:xfrm>
            <a:off x="287524" y="268288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rPr>
              <a:t>单击此处添加标题</a:t>
            </a:r>
          </a:p>
        </p:txBody>
      </p:sp>
    </p:spTree>
  </p:cSld>
  <p:clrMapOvr>
    <a:masterClrMapping/>
  </p:clrMapOvr>
  <p:transition advClick="0" advTm="0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143000" y="374188"/>
            <a:ext cx="6858000" cy="523279"/>
          </a:xfrm>
        </p:spPr>
        <p:txBody>
          <a:bodyPr anchor="b">
            <a:normAutofit/>
          </a:bodyPr>
          <a:lstStyle>
            <a:lvl1pPr algn="ctr">
              <a:defRPr sz="3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1143000" y="918257"/>
            <a:ext cx="6858000" cy="280749"/>
          </a:xfrm>
        </p:spPr>
        <p:txBody>
          <a:bodyPr>
            <a:normAutofit/>
          </a:bodyPr>
          <a:lstStyle>
            <a:lvl1pPr marL="0" indent="0" algn="ctr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28650" y="1503977"/>
            <a:ext cx="3942159" cy="35380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28650" y="1869220"/>
            <a:ext cx="3942159" cy="1320052"/>
          </a:xfrm>
        </p:spPr>
        <p:txBody>
          <a:bodyPr>
            <a:normAutofit/>
          </a:bodyPr>
          <a:lstStyle>
            <a:lvl1pPr marL="0" indent="0">
              <a:buNone/>
              <a:defRPr sz="1100">
                <a:latin typeface="印品黑体" panose="00000500000000000000" pitchFamily="2" charset="-122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5"/>
          </p:nvPr>
        </p:nvSpPr>
        <p:spPr>
          <a:xfrm>
            <a:off x="629841" y="3288332"/>
            <a:ext cx="3940969" cy="370398"/>
          </a:xfrm>
        </p:spPr>
        <p:txBody>
          <a:bodyPr>
            <a:normAutofit/>
          </a:bodyPr>
          <a:lstStyle>
            <a:lvl1pPr marL="0" indent="0">
              <a:buNone/>
              <a:defRPr sz="1200" b="1" i="1">
                <a:latin typeface="印品黑体" panose="00000500000000000000" pitchFamily="2" charset="-122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629841" y="3658730"/>
            <a:ext cx="3940969" cy="370399"/>
          </a:xfrm>
        </p:spPr>
        <p:txBody>
          <a:bodyPr>
            <a:normAutofit/>
          </a:bodyPr>
          <a:lstStyle>
            <a:lvl1pPr marL="0" indent="0">
              <a:buNone/>
              <a:defRPr sz="900" b="1">
                <a:latin typeface="印品黑体" panose="00000500000000000000" pitchFamily="2" charset="-122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4" name="Text Placeholder 15"/>
          <p:cNvSpPr>
            <a:spLocks noGrp="1"/>
          </p:cNvSpPr>
          <p:nvPr>
            <p:ph type="body" sz="quarter" idx="17"/>
          </p:nvPr>
        </p:nvSpPr>
        <p:spPr>
          <a:xfrm>
            <a:off x="629841" y="4029128"/>
            <a:ext cx="3942159" cy="270355"/>
          </a:xfrm>
        </p:spPr>
        <p:txBody>
          <a:bodyPr>
            <a:normAutofit/>
          </a:bodyPr>
          <a:lstStyle>
            <a:lvl1pPr marL="0" indent="0">
              <a:buNone/>
              <a:defRPr sz="900">
                <a:latin typeface="印品黑体" panose="00000500000000000000" pitchFamily="2" charset="-122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</p:spPr>
        <p:txBody>
          <a:bodyPr/>
          <a:lstStyle>
            <a:lvl1pPr>
              <a:defRPr>
                <a:latin typeface="印品黑体" panose="00000500000000000000" pitchFamily="2" charset="-122"/>
              </a:defRPr>
            </a:lvl1pPr>
          </a:lstStyle>
          <a:p>
            <a:fld id="{722F6D6F-DD99-46DF-A9EA-728D63EA6A31}" type="datetimeFigureOut">
              <a:rPr lang="en-AU" smtClean="0"/>
              <a:pPr/>
              <a:t>12/12/2021</a:t>
            </a:fld>
            <a:endParaRPr lang="en-AU" dirty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</p:spPr>
        <p:txBody>
          <a:bodyPr/>
          <a:lstStyle>
            <a:lvl1pPr>
              <a:defRPr>
                <a:latin typeface="印品黑体" panose="00000500000000000000" pitchFamily="2" charset="-122"/>
              </a:defRPr>
            </a:lvl1pPr>
          </a:lstStyle>
          <a:p>
            <a:endParaRPr lang="en-AU" dirty="0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</p:spPr>
        <p:txBody>
          <a:bodyPr/>
          <a:lstStyle>
            <a:lvl1pPr>
              <a:defRPr>
                <a:latin typeface="印品黑体" panose="00000500000000000000" pitchFamily="2" charset="-122"/>
              </a:defRPr>
            </a:lvl1pPr>
          </a:lstStyle>
          <a:p>
            <a:fld id="{84AD2E7E-F7BA-4F6B-9D0C-0B2331C2AE06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8"/>
          </p:nvPr>
        </p:nvSpPr>
        <p:spPr>
          <a:xfrm>
            <a:off x="5112544" y="1504225"/>
            <a:ext cx="3251597" cy="353724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endParaRPr lang="en-AU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9"/>
          </p:nvPr>
        </p:nvSpPr>
        <p:spPr>
          <a:xfrm>
            <a:off x="5112544" y="1868668"/>
            <a:ext cx="3251597" cy="703876"/>
          </a:xfrm>
        </p:spPr>
        <p:txBody>
          <a:bodyPr>
            <a:normAutofit/>
          </a:bodyPr>
          <a:lstStyle>
            <a:lvl1pPr marL="0" indent="0">
              <a:buNone/>
              <a:defRPr sz="900">
                <a:latin typeface="印品黑体" panose="00000500000000000000" pitchFamily="2" charset="-122"/>
              </a:defRPr>
            </a:lvl1pPr>
          </a:lstStyle>
          <a:p>
            <a:pPr lvl="0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725720854"/>
      </p:ext>
    </p:extLst>
  </p:cSld>
  <p:clrMapOvr>
    <a:masterClrMapping/>
  </p:clrMapOvr>
  <p:transition advClick="0" advTm="0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8735"/>
            <a:ext cx="2133600" cy="27392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8735"/>
            <a:ext cx="2895600" cy="27392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86119" y="4788104"/>
            <a:ext cx="410853" cy="273929"/>
          </a:xfrm>
          <a:prstGeom prst="rect">
            <a:avLst/>
          </a:prstGeom>
        </p:spPr>
        <p:txBody>
          <a:bodyPr/>
          <a:lstStyle/>
          <a:p>
            <a:fld id="{ECB62A96-75BD-4D1B-A9DE-49026C62D5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0228082"/>
      </p:ext>
    </p:extLst>
  </p:cSld>
  <p:clrMapOvr>
    <a:masterClrMapping/>
  </p:clrMapOvr>
  <p:transition advClick="0" advTm="0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7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6042"/>
            <a:ext cx="8229600" cy="8575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521"/>
            <a:ext cx="8229600" cy="33955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8735"/>
            <a:ext cx="21336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fld id="{E8BB9D82-32A4-430E-BFF6-2B8D309795DE}" type="datetimeFigureOut">
              <a:rPr lang="zh-CN" altLang="en-US" smtClean="0"/>
              <a:pPr/>
              <a:t>2021/12/12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8735"/>
            <a:ext cx="28956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8735"/>
            <a:ext cx="21336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fld id="{E08626DF-F94F-449D-A618-9BB38F1495E5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1" r:id="rId9"/>
    <p:sldLayoutId id="2147483662" r:id="rId10"/>
    <p:sldLayoutId id="2147483663" r:id="rId11"/>
  </p:sldLayoutIdLst>
  <p:transition advClick="0" advTm="0">
    <p:random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印品黑体" panose="00000500000000000000" pitchFamily="2" charset="-122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D17E59-F326-4EAB-9A75-5C024FF76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E682C1-B5B6-47C4-AB88-E170BB98F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B4C99-2FF9-45BC-82B2-7B0E0F9BFE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316E9974-F0DC-4DB8-9A38-2F8F55216D11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12/12/2021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E8F89-1436-48C4-AAF8-D8D1255553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E6940-2BBF-4D0B-8591-39778A538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220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7" r:id="rId9"/>
  </p:sldLayoutIdLst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6042"/>
            <a:ext cx="8229600" cy="857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521"/>
            <a:ext cx="8229600" cy="3395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5365"/>
            <a:ext cx="2133600" cy="35729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05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5365"/>
            <a:ext cx="2895600" cy="35729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5365"/>
            <a:ext cx="2133600" cy="35729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5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fld id="{1C0E6095-131E-45CD-8DEC-49A2EF3B2859}" type="slidenum">
              <a:rPr lang="en-US" altLang="en-US" smtClean="0">
                <a:cs typeface="Arial" panose="020B0604020202020204" pitchFamily="34" charset="0"/>
              </a:rPr>
              <a:pPr defTabSz="68598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5069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1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1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1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1">
          <a:solidFill>
            <a:schemeClr val="tx2"/>
          </a:solidFill>
          <a:latin typeface="Arial" charset="0"/>
        </a:defRPr>
      </a:lvl5pPr>
      <a:lvl6pPr marL="342991" algn="ctr" rtl="0" fontAlgn="base">
        <a:spcBef>
          <a:spcPct val="0"/>
        </a:spcBef>
        <a:spcAft>
          <a:spcPct val="0"/>
        </a:spcAft>
        <a:defRPr sz="3301">
          <a:solidFill>
            <a:schemeClr val="tx2"/>
          </a:solidFill>
          <a:latin typeface="Arial" charset="0"/>
        </a:defRPr>
      </a:lvl6pPr>
      <a:lvl7pPr marL="685983" algn="ctr" rtl="0" fontAlgn="base">
        <a:spcBef>
          <a:spcPct val="0"/>
        </a:spcBef>
        <a:spcAft>
          <a:spcPct val="0"/>
        </a:spcAft>
        <a:defRPr sz="3301">
          <a:solidFill>
            <a:schemeClr val="tx2"/>
          </a:solidFill>
          <a:latin typeface="Arial" charset="0"/>
        </a:defRPr>
      </a:lvl7pPr>
      <a:lvl8pPr marL="1028974" algn="ctr" rtl="0" fontAlgn="base">
        <a:spcBef>
          <a:spcPct val="0"/>
        </a:spcBef>
        <a:spcAft>
          <a:spcPct val="0"/>
        </a:spcAft>
        <a:defRPr sz="3301">
          <a:solidFill>
            <a:schemeClr val="tx2"/>
          </a:solidFill>
          <a:latin typeface="Arial" charset="0"/>
        </a:defRPr>
      </a:lvl8pPr>
      <a:lvl9pPr marL="1371966" algn="ctr" rtl="0" fontAlgn="base">
        <a:spcBef>
          <a:spcPct val="0"/>
        </a:spcBef>
        <a:spcAft>
          <a:spcPct val="0"/>
        </a:spcAft>
        <a:defRPr sz="3301">
          <a:solidFill>
            <a:schemeClr val="tx2"/>
          </a:solidFill>
          <a:latin typeface="Arial" charset="0"/>
        </a:defRPr>
      </a:lvl9pPr>
    </p:titleStyle>
    <p:bodyStyle>
      <a:lvl1pPr marL="257244" indent="-257244" algn="l" rtl="0" eaLnBrk="0" fontAlgn="base" hangingPunct="0">
        <a:spcBef>
          <a:spcPct val="20000"/>
        </a:spcBef>
        <a:spcAft>
          <a:spcPct val="0"/>
        </a:spcAft>
        <a:buChar char="•"/>
        <a:defRPr sz="2401">
          <a:solidFill>
            <a:schemeClr val="tx1"/>
          </a:solidFill>
          <a:latin typeface="+mn-lt"/>
          <a:ea typeface="+mn-ea"/>
          <a:cs typeface="+mn-cs"/>
        </a:defRPr>
      </a:lvl1pPr>
      <a:lvl2pPr marL="557361" indent="-214370" algn="l" rtl="0" eaLnBrk="0" fontAlgn="base" hangingPunct="0">
        <a:spcBef>
          <a:spcPct val="20000"/>
        </a:spcBef>
        <a:spcAft>
          <a:spcPct val="0"/>
        </a:spcAft>
        <a:buChar char="–"/>
        <a:defRPr sz="2101">
          <a:solidFill>
            <a:schemeClr val="tx1"/>
          </a:solidFill>
          <a:latin typeface="+mn-lt"/>
        </a:defRPr>
      </a:lvl2pPr>
      <a:lvl3pPr marL="857479" indent="-171496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470" indent="-171496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461" indent="-171496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6453" indent="-171496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9444" indent="-171496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2436" indent="-171496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5427" indent="-171496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91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983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974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966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957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949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4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932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060E664A-DFB7-4E1B-B3DF-AEAF044FE66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5648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D17E59-F326-4EAB-9A75-5C024FF76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E682C1-B5B6-47C4-AB88-E170BB98F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B4C99-2FF9-45BC-82B2-7B0E0F9BFE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316E9974-F0DC-4DB8-9A38-2F8F55216D11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12/12/2021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E8F89-1436-48C4-AAF8-D8D1255553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E6940-2BBF-4D0B-8591-39778A538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975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2" r:id="rId7"/>
    <p:sldLayoutId id="2147483804" r:id="rId8"/>
    <p:sldLayoutId id="2147483817" r:id="rId9"/>
  </p:sldLayoutIdLst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060E664A-DFB7-4E1B-B3DF-AEAF044FE66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9273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5" Type="http://schemas.openxmlformats.org/officeDocument/2006/relationships/image" Target="../media/image38.emf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5" Type="http://schemas.openxmlformats.org/officeDocument/2006/relationships/image" Target="../media/image38.emf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5" Type="http://schemas.openxmlformats.org/officeDocument/2006/relationships/image" Target="../media/image38.emf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3" Type="http://schemas.openxmlformats.org/officeDocument/2006/relationships/image" Target="../media/image26.gif"/><Relationship Id="rId7" Type="http://schemas.openxmlformats.org/officeDocument/2006/relationships/image" Target="../media/image30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29.png"/><Relationship Id="rId5" Type="http://schemas.openxmlformats.org/officeDocument/2006/relationships/image" Target="../media/image28.gif"/><Relationship Id="rId10" Type="http://schemas.openxmlformats.org/officeDocument/2006/relationships/image" Target="../media/image33.gif"/><Relationship Id="rId4" Type="http://schemas.openxmlformats.org/officeDocument/2006/relationships/image" Target="../media/image27.gif"/><Relationship Id="rId9" Type="http://schemas.openxmlformats.org/officeDocument/2006/relationships/image" Target="../media/image32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notesSlide" Target="../notesSlides/notesSlide2.xml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12" Type="http://schemas.openxmlformats.org/officeDocument/2006/relationships/slideLayout" Target="../slideLayouts/slideLayout10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tags" Target="../tags/tag12.xml"/><Relationship Id="rId5" Type="http://schemas.openxmlformats.org/officeDocument/2006/relationships/tags" Target="../tags/tag6.xml"/><Relationship Id="rId15" Type="http://schemas.openxmlformats.org/officeDocument/2006/relationships/image" Target="../media/image12.jpeg"/><Relationship Id="rId10" Type="http://schemas.openxmlformats.org/officeDocument/2006/relationships/tags" Target="../tags/tag11.xml"/><Relationship Id="rId4" Type="http://schemas.openxmlformats.org/officeDocument/2006/relationships/tags" Target="../tags/tag5.xml"/><Relationship Id="rId9" Type="http://schemas.openxmlformats.org/officeDocument/2006/relationships/tags" Target="../tags/tag10.xml"/><Relationship Id="rId1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5" Type="http://schemas.openxmlformats.org/officeDocument/2006/relationships/image" Target="../media/image38.emf"/><Relationship Id="rId4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58.xml"/><Relationship Id="rId1" Type="http://schemas.openxmlformats.org/officeDocument/2006/relationships/tags" Target="../tags/tag2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8.xml"/><Relationship Id="rId1" Type="http://schemas.openxmlformats.org/officeDocument/2006/relationships/tags" Target="../tags/tag2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53.xml"/><Relationship Id="rId1" Type="http://schemas.openxmlformats.org/officeDocument/2006/relationships/tags" Target="../tags/tag27.xml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5" Type="http://schemas.openxmlformats.org/officeDocument/2006/relationships/image" Target="../media/image37.jpeg"/><Relationship Id="rId4" Type="http://schemas.openxmlformats.org/officeDocument/2006/relationships/image" Target="../media/image38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58.xml"/><Relationship Id="rId1" Type="http://schemas.openxmlformats.org/officeDocument/2006/relationships/tags" Target="../tags/tag3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emf"/><Relationship Id="rId3" Type="http://schemas.openxmlformats.org/officeDocument/2006/relationships/image" Target="../media/image43.emf"/><Relationship Id="rId7" Type="http://schemas.openxmlformats.org/officeDocument/2006/relationships/image" Target="../media/image46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38.emf"/><Relationship Id="rId5" Type="http://schemas.openxmlformats.org/officeDocument/2006/relationships/image" Target="../media/image45.emf"/><Relationship Id="rId4" Type="http://schemas.openxmlformats.org/officeDocument/2006/relationships/image" Target="../media/image44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13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38.xml"/><Relationship Id="rId1" Type="http://schemas.openxmlformats.org/officeDocument/2006/relationships/tags" Target="../tags/tag15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6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gif"/><Relationship Id="rId3" Type="http://schemas.openxmlformats.org/officeDocument/2006/relationships/image" Target="../media/image27.gif"/><Relationship Id="rId7" Type="http://schemas.openxmlformats.org/officeDocument/2006/relationships/image" Target="../media/image31.gif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0.gif"/><Relationship Id="rId5" Type="http://schemas.openxmlformats.org/officeDocument/2006/relationships/image" Target="../media/image29.png"/><Relationship Id="rId4" Type="http://schemas.openxmlformats.org/officeDocument/2006/relationships/image" Target="../media/image28.gif"/><Relationship Id="rId9" Type="http://schemas.openxmlformats.org/officeDocument/2006/relationships/image" Target="../media/image33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9744"/>
            <a:ext cx="9144000" cy="514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 descr="C:\Users\Administrator\Desktop\2017051002.png"/>
          <p:cNvPicPr>
            <a:picLocks noChangeAspect="1" noChangeArrowheads="1"/>
          </p:cNvPicPr>
          <p:nvPr/>
        </p:nvPicPr>
        <p:blipFill>
          <a:blip r:embed="rId4" cstate="print"/>
          <a:srcRect l="30313"/>
          <a:stretch>
            <a:fillRect/>
          </a:stretch>
        </p:blipFill>
        <p:spPr bwMode="auto">
          <a:xfrm>
            <a:off x="3203848" y="-35159"/>
            <a:ext cx="6372200" cy="5148263"/>
          </a:xfrm>
          <a:prstGeom prst="rect">
            <a:avLst/>
          </a:prstGeom>
          <a:noFill/>
        </p:spPr>
      </p:pic>
      <p:sp>
        <p:nvSpPr>
          <p:cNvPr id="7" name="矩形 6"/>
          <p:cNvSpPr/>
          <p:nvPr/>
        </p:nvSpPr>
        <p:spPr>
          <a:xfrm>
            <a:off x="575556" y="514584"/>
            <a:ext cx="6065610" cy="2777683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 defTabSz="912114">
              <a:defRPr/>
            </a:pPr>
            <a:r>
              <a:rPr lang="en-US" altLang="zh-C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CHÀO MỪNG </a:t>
            </a:r>
          </a:p>
          <a:p>
            <a:pPr algn="ctr" defTabSz="912114">
              <a:defRPr/>
            </a:pPr>
            <a:r>
              <a:rPr lang="en-US" altLang="zh-C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CÁC CON ĐẾN VỚI TIẾT TIẾNG VIỆT LỚP 1</a:t>
            </a:r>
          </a:p>
        </p:txBody>
      </p:sp>
    </p:spTree>
  </p:cSld>
  <p:clrMapOvr>
    <a:masterClrMapping/>
  </p:clrMapOvr>
  <p:transition advTm="10133">
    <p:rand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61. 1.png"/>
          <p:cNvPicPr>
            <a:picLocks noChangeAspect="1"/>
          </p:cNvPicPr>
          <p:nvPr/>
        </p:nvPicPr>
        <p:blipFill>
          <a:blip r:embed="rId2"/>
          <a:srcRect t="72804" b="3492"/>
          <a:stretch>
            <a:fillRect/>
          </a:stretch>
        </p:blipFill>
        <p:spPr>
          <a:xfrm>
            <a:off x="198473" y="489608"/>
            <a:ext cx="8597183" cy="3055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017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984"/>
    </mc:Choice>
    <mc:Fallback xmlns="">
      <p:transition spd="slow" advTm="15984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50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282117" y="-190311"/>
            <a:ext cx="1370728" cy="1033060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668730" y="316707"/>
            <a:ext cx="484026" cy="484175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7532611" y="491506"/>
            <a:ext cx="515604" cy="515763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7017482" y="0"/>
            <a:ext cx="2126518" cy="1110970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982258" y="4588041"/>
            <a:ext cx="1120884" cy="557046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hữ Ông hơi méo">
            <a:hlinkClick r:id="" action="ppaction://media"/>
            <a:extLst>
              <a:ext uri="{FF2B5EF4-FFF2-40B4-BE49-F238E27FC236}">
                <a16:creationId xmlns:a16="http://schemas.microsoft.com/office/drawing/2014/main" id="{F1608C36-9731-4F7A-BAEB-2552BAE4072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6810" y="482749"/>
            <a:ext cx="7430379" cy="4179588"/>
          </a:xfrm>
          <a:prstGeom prst="rect">
            <a:avLst/>
          </a:prstGeom>
          <a:ln>
            <a:noFill/>
          </a:ln>
        </p:spPr>
      </p:pic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703060" y="4841351"/>
            <a:ext cx="611177" cy="303736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57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148"/>
    </mc:Choice>
    <mc:Fallback xmlns="">
      <p:transition spd="slow" advTm="501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2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6243" objId="4"/>
        <p14:triggerEvt type="onClick" time="16243" objId="4"/>
        <p14:stopEvt time="50148" objId="4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50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282117" y="-190311"/>
            <a:ext cx="1370728" cy="1033060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668730" y="316707"/>
            <a:ext cx="484026" cy="484175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7532611" y="491506"/>
            <a:ext cx="515604" cy="515763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7017482" y="0"/>
            <a:ext cx="2126518" cy="1110970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982258" y="4588041"/>
            <a:ext cx="1120884" cy="557046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hữ ưng ổn" descr="Background pattern&#10;&#10;Description automatically generated with medium confidence">
            <a:hlinkClick r:id="" action="ppaction://media"/>
            <a:extLst>
              <a:ext uri="{FF2B5EF4-FFF2-40B4-BE49-F238E27FC236}">
                <a16:creationId xmlns:a16="http://schemas.microsoft.com/office/drawing/2014/main" id="{92267CE0-14A0-49E3-99F1-F96F09FEDC6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6810" y="482749"/>
            <a:ext cx="7430379" cy="4179588"/>
          </a:xfrm>
          <a:prstGeom prst="rect">
            <a:avLst/>
          </a:prstGeom>
          <a:ln>
            <a:noFill/>
          </a:ln>
        </p:spPr>
      </p:pic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703060" y="4841351"/>
            <a:ext cx="611177" cy="303736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501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121"/>
    </mc:Choice>
    <mc:Fallback xmlns="">
      <p:transition spd="slow" advTm="481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6278" objId="4"/>
        <p14:triggerEvt type="onClick" time="16278" objId="4"/>
        <p14:pauseEvt time="48050" objId="4"/>
        <p14:stopEvt time="48050" objId="4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8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8">
            <a:extLst>
              <a:ext uri="{FF2B5EF4-FFF2-40B4-BE49-F238E27FC236}">
                <a16:creationId xmlns:a16="http://schemas.microsoft.com/office/drawing/2014/main" id="{10C1FF9F-A4D4-4CAD-AA0C-5C91602D18D6}"/>
              </a:ext>
            </a:extLst>
          </p:cNvPr>
          <p:cNvSpPr/>
          <p:nvPr>
            <p:custDataLst>
              <p:tags r:id="rId1"/>
            </p:custDataLst>
          </p:nvPr>
        </p:nvSpPr>
        <p:spPr bwMode="auto">
          <a:xfrm>
            <a:off x="2556399" y="880878"/>
            <a:ext cx="4804804" cy="2771453"/>
          </a:xfrm>
          <a:custGeom>
            <a:avLst/>
            <a:gdLst>
              <a:gd name="T0" fmla="*/ 2061 w 2368"/>
              <a:gd name="T1" fmla="*/ 709 h 1583"/>
              <a:gd name="T2" fmla="*/ 1558 w 2368"/>
              <a:gd name="T3" fmla="*/ 270 h 1583"/>
              <a:gd name="T4" fmla="*/ 1308 w 2368"/>
              <a:gd name="T5" fmla="*/ 54 h 1583"/>
              <a:gd name="T6" fmla="*/ 1121 w 2368"/>
              <a:gd name="T7" fmla="*/ 136 h 1583"/>
              <a:gd name="T8" fmla="*/ 773 w 2368"/>
              <a:gd name="T9" fmla="*/ 0 h 1583"/>
              <a:gd name="T10" fmla="*/ 258 w 2368"/>
              <a:gd name="T11" fmla="*/ 514 h 1583"/>
              <a:gd name="T12" fmla="*/ 270 w 2368"/>
              <a:gd name="T13" fmla="*/ 622 h 1583"/>
              <a:gd name="T14" fmla="*/ 0 w 2368"/>
              <a:gd name="T15" fmla="*/ 1002 h 1583"/>
              <a:gd name="T16" fmla="*/ 403 w 2368"/>
              <a:gd name="T17" fmla="*/ 1406 h 1583"/>
              <a:gd name="T18" fmla="*/ 723 w 2368"/>
              <a:gd name="T19" fmla="*/ 1247 h 1583"/>
              <a:gd name="T20" fmla="*/ 1156 w 2368"/>
              <a:gd name="T21" fmla="*/ 1583 h 1583"/>
              <a:gd name="T22" fmla="*/ 1512 w 2368"/>
              <a:gd name="T23" fmla="*/ 1406 h 1583"/>
              <a:gd name="T24" fmla="*/ 2018 w 2368"/>
              <a:gd name="T25" fmla="*/ 1406 h 1583"/>
              <a:gd name="T26" fmla="*/ 2368 w 2368"/>
              <a:gd name="T27" fmla="*/ 1056 h 1583"/>
              <a:gd name="T28" fmla="*/ 2061 w 2368"/>
              <a:gd name="T29" fmla="*/ 709 h 1583"/>
              <a:gd name="connsiteX0" fmla="*/ 8704 w 10000"/>
              <a:gd name="connsiteY0" fmla="*/ 4479 h 10000"/>
              <a:gd name="connsiteX1" fmla="*/ 6492 w 10000"/>
              <a:gd name="connsiteY1" fmla="*/ 2461 h 10000"/>
              <a:gd name="connsiteX2" fmla="*/ 5524 w 10000"/>
              <a:gd name="connsiteY2" fmla="*/ 341 h 10000"/>
              <a:gd name="connsiteX3" fmla="*/ 4734 w 10000"/>
              <a:gd name="connsiteY3" fmla="*/ 859 h 10000"/>
              <a:gd name="connsiteX4" fmla="*/ 3264 w 10000"/>
              <a:gd name="connsiteY4" fmla="*/ 0 h 10000"/>
              <a:gd name="connsiteX5" fmla="*/ 1090 w 10000"/>
              <a:gd name="connsiteY5" fmla="*/ 3247 h 10000"/>
              <a:gd name="connsiteX6" fmla="*/ 1140 w 10000"/>
              <a:gd name="connsiteY6" fmla="*/ 3929 h 10000"/>
              <a:gd name="connsiteX7" fmla="*/ 0 w 10000"/>
              <a:gd name="connsiteY7" fmla="*/ 6330 h 10000"/>
              <a:gd name="connsiteX8" fmla="*/ 1702 w 10000"/>
              <a:gd name="connsiteY8" fmla="*/ 8882 h 10000"/>
              <a:gd name="connsiteX9" fmla="*/ 3053 w 10000"/>
              <a:gd name="connsiteY9" fmla="*/ 7877 h 10000"/>
              <a:gd name="connsiteX10" fmla="*/ 4882 w 10000"/>
              <a:gd name="connsiteY10" fmla="*/ 10000 h 10000"/>
              <a:gd name="connsiteX11" fmla="*/ 6385 w 10000"/>
              <a:gd name="connsiteY11" fmla="*/ 8882 h 10000"/>
              <a:gd name="connsiteX12" fmla="*/ 8522 w 10000"/>
              <a:gd name="connsiteY12" fmla="*/ 8882 h 10000"/>
              <a:gd name="connsiteX13" fmla="*/ 10000 w 10000"/>
              <a:gd name="connsiteY13" fmla="*/ 6671 h 10000"/>
              <a:gd name="connsiteX14" fmla="*/ 8704 w 10000"/>
              <a:gd name="connsiteY14" fmla="*/ 4479 h 10000"/>
              <a:gd name="connsiteX0-1" fmla="*/ 8704 w 10000"/>
              <a:gd name="connsiteY0-2" fmla="*/ 4479 h 10000"/>
              <a:gd name="connsiteX1-3" fmla="*/ 6492 w 10000"/>
              <a:gd name="connsiteY1-4" fmla="*/ 2461 h 10000"/>
              <a:gd name="connsiteX2-5" fmla="*/ 5872 w 10000"/>
              <a:gd name="connsiteY2-6" fmla="*/ 776 h 10000"/>
              <a:gd name="connsiteX3-7" fmla="*/ 4734 w 10000"/>
              <a:gd name="connsiteY3-8" fmla="*/ 859 h 10000"/>
              <a:gd name="connsiteX4-9" fmla="*/ 3264 w 10000"/>
              <a:gd name="connsiteY4-10" fmla="*/ 0 h 10000"/>
              <a:gd name="connsiteX5-11" fmla="*/ 1090 w 10000"/>
              <a:gd name="connsiteY5-12" fmla="*/ 3247 h 10000"/>
              <a:gd name="connsiteX6-13" fmla="*/ 1140 w 10000"/>
              <a:gd name="connsiteY6-14" fmla="*/ 3929 h 10000"/>
              <a:gd name="connsiteX7-15" fmla="*/ 0 w 10000"/>
              <a:gd name="connsiteY7-16" fmla="*/ 6330 h 10000"/>
              <a:gd name="connsiteX8-17" fmla="*/ 1702 w 10000"/>
              <a:gd name="connsiteY8-18" fmla="*/ 8882 h 10000"/>
              <a:gd name="connsiteX9-19" fmla="*/ 3053 w 10000"/>
              <a:gd name="connsiteY9-20" fmla="*/ 7877 h 10000"/>
              <a:gd name="connsiteX10-21" fmla="*/ 4882 w 10000"/>
              <a:gd name="connsiteY10-22" fmla="*/ 10000 h 10000"/>
              <a:gd name="connsiteX11-23" fmla="*/ 6385 w 10000"/>
              <a:gd name="connsiteY11-24" fmla="*/ 8882 h 10000"/>
              <a:gd name="connsiteX12-25" fmla="*/ 8522 w 10000"/>
              <a:gd name="connsiteY12-26" fmla="*/ 8882 h 10000"/>
              <a:gd name="connsiteX13-27" fmla="*/ 10000 w 10000"/>
              <a:gd name="connsiteY13-28" fmla="*/ 6671 h 10000"/>
              <a:gd name="connsiteX14-29" fmla="*/ 8704 w 10000"/>
              <a:gd name="connsiteY14-30" fmla="*/ 4479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</a:cxnLst>
            <a:rect l="l" t="t" r="r" b="b"/>
            <a:pathLst>
              <a:path w="10000" h="10000">
                <a:moveTo>
                  <a:pt x="8704" y="4479"/>
                </a:moveTo>
                <a:cubicBezTo>
                  <a:pt x="8518" y="2950"/>
                  <a:pt x="7561" y="2530"/>
                  <a:pt x="6492" y="2461"/>
                </a:cubicBezTo>
                <a:cubicBezTo>
                  <a:pt x="6416" y="1690"/>
                  <a:pt x="6165" y="1043"/>
                  <a:pt x="5872" y="776"/>
                </a:cubicBezTo>
                <a:cubicBezTo>
                  <a:pt x="5579" y="509"/>
                  <a:pt x="4928" y="543"/>
                  <a:pt x="4734" y="859"/>
                </a:cubicBezTo>
                <a:cubicBezTo>
                  <a:pt x="4345" y="328"/>
                  <a:pt x="3830" y="0"/>
                  <a:pt x="3264" y="0"/>
                </a:cubicBezTo>
                <a:cubicBezTo>
                  <a:pt x="2065" y="0"/>
                  <a:pt x="1090" y="1453"/>
                  <a:pt x="1090" y="3247"/>
                </a:cubicBezTo>
                <a:cubicBezTo>
                  <a:pt x="1090" y="3481"/>
                  <a:pt x="1111" y="3708"/>
                  <a:pt x="1140" y="3929"/>
                </a:cubicBezTo>
                <a:cubicBezTo>
                  <a:pt x="477" y="4277"/>
                  <a:pt x="0" y="5218"/>
                  <a:pt x="0" y="6330"/>
                </a:cubicBezTo>
                <a:cubicBezTo>
                  <a:pt x="0" y="7738"/>
                  <a:pt x="764" y="8882"/>
                  <a:pt x="1702" y="8882"/>
                </a:cubicBezTo>
                <a:cubicBezTo>
                  <a:pt x="2255" y="8882"/>
                  <a:pt x="2745" y="8484"/>
                  <a:pt x="3053" y="7877"/>
                </a:cubicBezTo>
                <a:cubicBezTo>
                  <a:pt x="3264" y="9097"/>
                  <a:pt x="4003" y="10000"/>
                  <a:pt x="4882" y="10000"/>
                </a:cubicBezTo>
                <a:cubicBezTo>
                  <a:pt x="5494" y="10000"/>
                  <a:pt x="6039" y="9558"/>
                  <a:pt x="6385" y="8882"/>
                </a:cubicBezTo>
                <a:lnTo>
                  <a:pt x="8522" y="8882"/>
                </a:lnTo>
                <a:cubicBezTo>
                  <a:pt x="9337" y="8882"/>
                  <a:pt x="10000" y="7890"/>
                  <a:pt x="10000" y="6671"/>
                </a:cubicBezTo>
                <a:cubicBezTo>
                  <a:pt x="10000" y="5540"/>
                  <a:pt x="9434" y="4611"/>
                  <a:pt x="8704" y="4479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rgbClr val="F23D3B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12" tIns="45706" rIns="91412" bIns="45706" numCol="1" anchor="t" anchorCtr="0" compatLnSpc="1"/>
          <a:lstStyle/>
          <a:p>
            <a:pPr defTabSz="914103">
              <a:defRPr/>
            </a:pPr>
            <a:endParaRPr lang="zh-CN" altLang="en-US" sz="1799">
              <a:solidFill>
                <a:srgbClr val="3F3F3F"/>
              </a:solidFill>
              <a:latin typeface="A3.BoosterNextFYBlackRegular-San"/>
              <a:ea typeface="Microsoft YaHei"/>
              <a:cs typeface="+mn-ea"/>
              <a:sym typeface="+mn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528206" y="1708715"/>
            <a:ext cx="3455318" cy="9232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103">
              <a:defRPr/>
            </a:pPr>
            <a:r>
              <a:rPr lang="en-US" sz="5399" b="1" kern="10" dirty="0" err="1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UTM Avo" panose="02040603050506020204" pitchFamily="18" charset="0"/>
                <a:ea typeface="Microsoft YaHei"/>
                <a:cs typeface="Times New Roman"/>
              </a:rPr>
              <a:t>Tiết</a:t>
            </a:r>
            <a:r>
              <a:rPr lang="en-US" sz="5399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UTM Avo" panose="02040603050506020204" pitchFamily="18" charset="0"/>
                <a:ea typeface="Microsoft YaHei"/>
                <a:cs typeface="Times New Roman"/>
              </a:rPr>
              <a:t> 2</a:t>
            </a:r>
          </a:p>
        </p:txBody>
      </p:sp>
      <p:pic>
        <p:nvPicPr>
          <p:cNvPr id="69634" name="Picture 2" descr="小女孩写字卡通_万图壁纸网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89" y="53041"/>
            <a:ext cx="1682268" cy="1957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A_ 26">
            <a:extLst>
              <a:ext uri="{FF2B5EF4-FFF2-40B4-BE49-F238E27FC236}">
                <a16:creationId xmlns:a16="http://schemas.microsoft.com/office/drawing/2014/main" id="{6CC8587A-A933-4EE4-941C-D52F9B5CBBE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>
            <a:lum contrast="20000"/>
          </a:blip>
          <a:stretch>
            <a:fillRect/>
          </a:stretch>
        </p:blipFill>
        <p:spPr>
          <a:xfrm>
            <a:off x="6734798" y="4338959"/>
            <a:ext cx="2405830" cy="79350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23855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534"/>
    </mc:Choice>
    <mc:Fallback xmlns="">
      <p:transition advTm="6534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6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3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8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8">
            <a:extLst>
              <a:ext uri="{FF2B5EF4-FFF2-40B4-BE49-F238E27FC236}">
                <a16:creationId xmlns:a16="http://schemas.microsoft.com/office/drawing/2014/main" id="{10C1FF9F-A4D4-4CAD-AA0C-5C91602D18D6}"/>
              </a:ext>
            </a:extLst>
          </p:cNvPr>
          <p:cNvSpPr/>
          <p:nvPr>
            <p:custDataLst>
              <p:tags r:id="rId1"/>
            </p:custDataLst>
          </p:nvPr>
        </p:nvSpPr>
        <p:spPr bwMode="auto">
          <a:xfrm>
            <a:off x="2556399" y="880878"/>
            <a:ext cx="4804804" cy="2771453"/>
          </a:xfrm>
          <a:custGeom>
            <a:avLst/>
            <a:gdLst>
              <a:gd name="T0" fmla="*/ 2061 w 2368"/>
              <a:gd name="T1" fmla="*/ 709 h 1583"/>
              <a:gd name="T2" fmla="*/ 1558 w 2368"/>
              <a:gd name="T3" fmla="*/ 270 h 1583"/>
              <a:gd name="T4" fmla="*/ 1308 w 2368"/>
              <a:gd name="T5" fmla="*/ 54 h 1583"/>
              <a:gd name="T6" fmla="*/ 1121 w 2368"/>
              <a:gd name="T7" fmla="*/ 136 h 1583"/>
              <a:gd name="T8" fmla="*/ 773 w 2368"/>
              <a:gd name="T9" fmla="*/ 0 h 1583"/>
              <a:gd name="T10" fmla="*/ 258 w 2368"/>
              <a:gd name="T11" fmla="*/ 514 h 1583"/>
              <a:gd name="T12" fmla="*/ 270 w 2368"/>
              <a:gd name="T13" fmla="*/ 622 h 1583"/>
              <a:gd name="T14" fmla="*/ 0 w 2368"/>
              <a:gd name="T15" fmla="*/ 1002 h 1583"/>
              <a:gd name="T16" fmla="*/ 403 w 2368"/>
              <a:gd name="T17" fmla="*/ 1406 h 1583"/>
              <a:gd name="T18" fmla="*/ 723 w 2368"/>
              <a:gd name="T19" fmla="*/ 1247 h 1583"/>
              <a:gd name="T20" fmla="*/ 1156 w 2368"/>
              <a:gd name="T21" fmla="*/ 1583 h 1583"/>
              <a:gd name="T22" fmla="*/ 1512 w 2368"/>
              <a:gd name="T23" fmla="*/ 1406 h 1583"/>
              <a:gd name="T24" fmla="*/ 2018 w 2368"/>
              <a:gd name="T25" fmla="*/ 1406 h 1583"/>
              <a:gd name="T26" fmla="*/ 2368 w 2368"/>
              <a:gd name="T27" fmla="*/ 1056 h 1583"/>
              <a:gd name="T28" fmla="*/ 2061 w 2368"/>
              <a:gd name="T29" fmla="*/ 709 h 1583"/>
              <a:gd name="connsiteX0" fmla="*/ 8704 w 10000"/>
              <a:gd name="connsiteY0" fmla="*/ 4479 h 10000"/>
              <a:gd name="connsiteX1" fmla="*/ 6492 w 10000"/>
              <a:gd name="connsiteY1" fmla="*/ 2461 h 10000"/>
              <a:gd name="connsiteX2" fmla="*/ 5524 w 10000"/>
              <a:gd name="connsiteY2" fmla="*/ 341 h 10000"/>
              <a:gd name="connsiteX3" fmla="*/ 4734 w 10000"/>
              <a:gd name="connsiteY3" fmla="*/ 859 h 10000"/>
              <a:gd name="connsiteX4" fmla="*/ 3264 w 10000"/>
              <a:gd name="connsiteY4" fmla="*/ 0 h 10000"/>
              <a:gd name="connsiteX5" fmla="*/ 1090 w 10000"/>
              <a:gd name="connsiteY5" fmla="*/ 3247 h 10000"/>
              <a:gd name="connsiteX6" fmla="*/ 1140 w 10000"/>
              <a:gd name="connsiteY6" fmla="*/ 3929 h 10000"/>
              <a:gd name="connsiteX7" fmla="*/ 0 w 10000"/>
              <a:gd name="connsiteY7" fmla="*/ 6330 h 10000"/>
              <a:gd name="connsiteX8" fmla="*/ 1702 w 10000"/>
              <a:gd name="connsiteY8" fmla="*/ 8882 h 10000"/>
              <a:gd name="connsiteX9" fmla="*/ 3053 w 10000"/>
              <a:gd name="connsiteY9" fmla="*/ 7877 h 10000"/>
              <a:gd name="connsiteX10" fmla="*/ 4882 w 10000"/>
              <a:gd name="connsiteY10" fmla="*/ 10000 h 10000"/>
              <a:gd name="connsiteX11" fmla="*/ 6385 w 10000"/>
              <a:gd name="connsiteY11" fmla="*/ 8882 h 10000"/>
              <a:gd name="connsiteX12" fmla="*/ 8522 w 10000"/>
              <a:gd name="connsiteY12" fmla="*/ 8882 h 10000"/>
              <a:gd name="connsiteX13" fmla="*/ 10000 w 10000"/>
              <a:gd name="connsiteY13" fmla="*/ 6671 h 10000"/>
              <a:gd name="connsiteX14" fmla="*/ 8704 w 10000"/>
              <a:gd name="connsiteY14" fmla="*/ 4479 h 10000"/>
              <a:gd name="connsiteX0-1" fmla="*/ 8704 w 10000"/>
              <a:gd name="connsiteY0-2" fmla="*/ 4479 h 10000"/>
              <a:gd name="connsiteX1-3" fmla="*/ 6492 w 10000"/>
              <a:gd name="connsiteY1-4" fmla="*/ 2461 h 10000"/>
              <a:gd name="connsiteX2-5" fmla="*/ 5872 w 10000"/>
              <a:gd name="connsiteY2-6" fmla="*/ 776 h 10000"/>
              <a:gd name="connsiteX3-7" fmla="*/ 4734 w 10000"/>
              <a:gd name="connsiteY3-8" fmla="*/ 859 h 10000"/>
              <a:gd name="connsiteX4-9" fmla="*/ 3264 w 10000"/>
              <a:gd name="connsiteY4-10" fmla="*/ 0 h 10000"/>
              <a:gd name="connsiteX5-11" fmla="*/ 1090 w 10000"/>
              <a:gd name="connsiteY5-12" fmla="*/ 3247 h 10000"/>
              <a:gd name="connsiteX6-13" fmla="*/ 1140 w 10000"/>
              <a:gd name="connsiteY6-14" fmla="*/ 3929 h 10000"/>
              <a:gd name="connsiteX7-15" fmla="*/ 0 w 10000"/>
              <a:gd name="connsiteY7-16" fmla="*/ 6330 h 10000"/>
              <a:gd name="connsiteX8-17" fmla="*/ 1702 w 10000"/>
              <a:gd name="connsiteY8-18" fmla="*/ 8882 h 10000"/>
              <a:gd name="connsiteX9-19" fmla="*/ 3053 w 10000"/>
              <a:gd name="connsiteY9-20" fmla="*/ 7877 h 10000"/>
              <a:gd name="connsiteX10-21" fmla="*/ 4882 w 10000"/>
              <a:gd name="connsiteY10-22" fmla="*/ 10000 h 10000"/>
              <a:gd name="connsiteX11-23" fmla="*/ 6385 w 10000"/>
              <a:gd name="connsiteY11-24" fmla="*/ 8882 h 10000"/>
              <a:gd name="connsiteX12-25" fmla="*/ 8522 w 10000"/>
              <a:gd name="connsiteY12-26" fmla="*/ 8882 h 10000"/>
              <a:gd name="connsiteX13-27" fmla="*/ 10000 w 10000"/>
              <a:gd name="connsiteY13-28" fmla="*/ 6671 h 10000"/>
              <a:gd name="connsiteX14-29" fmla="*/ 8704 w 10000"/>
              <a:gd name="connsiteY14-30" fmla="*/ 4479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</a:cxnLst>
            <a:rect l="l" t="t" r="r" b="b"/>
            <a:pathLst>
              <a:path w="10000" h="10000">
                <a:moveTo>
                  <a:pt x="8704" y="4479"/>
                </a:moveTo>
                <a:cubicBezTo>
                  <a:pt x="8518" y="2950"/>
                  <a:pt x="7561" y="2530"/>
                  <a:pt x="6492" y="2461"/>
                </a:cubicBezTo>
                <a:cubicBezTo>
                  <a:pt x="6416" y="1690"/>
                  <a:pt x="6165" y="1043"/>
                  <a:pt x="5872" y="776"/>
                </a:cubicBezTo>
                <a:cubicBezTo>
                  <a:pt x="5579" y="509"/>
                  <a:pt x="4928" y="543"/>
                  <a:pt x="4734" y="859"/>
                </a:cubicBezTo>
                <a:cubicBezTo>
                  <a:pt x="4345" y="328"/>
                  <a:pt x="3830" y="0"/>
                  <a:pt x="3264" y="0"/>
                </a:cubicBezTo>
                <a:cubicBezTo>
                  <a:pt x="2065" y="0"/>
                  <a:pt x="1090" y="1453"/>
                  <a:pt x="1090" y="3247"/>
                </a:cubicBezTo>
                <a:cubicBezTo>
                  <a:pt x="1090" y="3481"/>
                  <a:pt x="1111" y="3708"/>
                  <a:pt x="1140" y="3929"/>
                </a:cubicBezTo>
                <a:cubicBezTo>
                  <a:pt x="477" y="4277"/>
                  <a:pt x="0" y="5218"/>
                  <a:pt x="0" y="6330"/>
                </a:cubicBezTo>
                <a:cubicBezTo>
                  <a:pt x="0" y="7738"/>
                  <a:pt x="764" y="8882"/>
                  <a:pt x="1702" y="8882"/>
                </a:cubicBezTo>
                <a:cubicBezTo>
                  <a:pt x="2255" y="8882"/>
                  <a:pt x="2745" y="8484"/>
                  <a:pt x="3053" y="7877"/>
                </a:cubicBezTo>
                <a:cubicBezTo>
                  <a:pt x="3264" y="9097"/>
                  <a:pt x="4003" y="10000"/>
                  <a:pt x="4882" y="10000"/>
                </a:cubicBezTo>
                <a:cubicBezTo>
                  <a:pt x="5494" y="10000"/>
                  <a:pt x="6039" y="9558"/>
                  <a:pt x="6385" y="8882"/>
                </a:cubicBezTo>
                <a:lnTo>
                  <a:pt x="8522" y="8882"/>
                </a:lnTo>
                <a:cubicBezTo>
                  <a:pt x="9337" y="8882"/>
                  <a:pt x="10000" y="7890"/>
                  <a:pt x="10000" y="6671"/>
                </a:cubicBezTo>
                <a:cubicBezTo>
                  <a:pt x="10000" y="5540"/>
                  <a:pt x="9434" y="4611"/>
                  <a:pt x="8704" y="4479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rgbClr val="F23D3B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12" tIns="45706" rIns="91412" bIns="45706" numCol="1" anchor="t" anchorCtr="0" compatLnSpc="1"/>
          <a:lstStyle/>
          <a:p>
            <a:pPr defTabSz="914103">
              <a:defRPr/>
            </a:pPr>
            <a:endParaRPr lang="zh-CN" altLang="en-US" sz="1799">
              <a:solidFill>
                <a:srgbClr val="3F3F3F"/>
              </a:solidFill>
              <a:latin typeface="A3.BoosterNextFYBlackRegular-San"/>
              <a:ea typeface="Microsoft YaHei"/>
              <a:cs typeface="+mn-ea"/>
              <a:sym typeface="+mn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060299" y="2117408"/>
            <a:ext cx="4319147" cy="9232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103">
              <a:defRPr/>
            </a:pPr>
            <a:r>
              <a:rPr lang="en-US" sz="5399" b="1" kern="10" dirty="0" err="1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UTM Avo" panose="02040603050506020204" pitchFamily="18" charset="0"/>
                <a:ea typeface="Microsoft YaHei"/>
                <a:cs typeface="Times New Roman"/>
              </a:rPr>
              <a:t>Luyện</a:t>
            </a:r>
            <a:r>
              <a:rPr lang="en-US" sz="5399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UTM Avo" panose="02040603050506020204" pitchFamily="18" charset="0"/>
                <a:ea typeface="Microsoft YaHei"/>
                <a:cs typeface="Times New Roman"/>
              </a:rPr>
              <a:t> </a:t>
            </a:r>
            <a:r>
              <a:rPr lang="en-US" sz="5399" b="1" kern="10" dirty="0" err="1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UTM Avo" panose="02040603050506020204" pitchFamily="18" charset="0"/>
                <a:ea typeface="Microsoft YaHei"/>
                <a:cs typeface="Times New Roman"/>
              </a:rPr>
              <a:t>đọc</a:t>
            </a:r>
            <a:r>
              <a:rPr lang="en-US" sz="5399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UTM Avo" panose="02040603050506020204" pitchFamily="18" charset="0"/>
                <a:ea typeface="Microsoft YaHei"/>
                <a:cs typeface="Times New Roman"/>
              </a:rPr>
              <a:t> </a:t>
            </a:r>
            <a:r>
              <a:rPr lang="en-US" sz="5399" b="1" kern="10" dirty="0" err="1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UTM Avo" panose="02040603050506020204" pitchFamily="18" charset="0"/>
                <a:ea typeface="Microsoft YaHei"/>
                <a:cs typeface="Times New Roman"/>
              </a:rPr>
              <a:t>lại</a:t>
            </a:r>
            <a:endParaRPr lang="en-US" sz="5399" b="1" kern="10" dirty="0">
              <a:ln w="9525">
                <a:noFill/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UTM Avo" panose="02040603050506020204" pitchFamily="18" charset="0"/>
              <a:ea typeface="Microsoft YaHei"/>
              <a:cs typeface="Times New Roman"/>
            </a:endParaRPr>
          </a:p>
        </p:txBody>
      </p:sp>
      <p:pic>
        <p:nvPicPr>
          <p:cNvPr id="69634" name="Picture 2" descr="小女孩写字卡通_万图壁纸网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89" y="53041"/>
            <a:ext cx="1682268" cy="1957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A_ 26">
            <a:extLst>
              <a:ext uri="{FF2B5EF4-FFF2-40B4-BE49-F238E27FC236}">
                <a16:creationId xmlns:a16="http://schemas.microsoft.com/office/drawing/2014/main" id="{6CC8587A-A933-4EE4-941C-D52F9B5CBBE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>
            <a:lum contrast="20000"/>
          </a:blip>
          <a:stretch>
            <a:fillRect/>
          </a:stretch>
        </p:blipFill>
        <p:spPr>
          <a:xfrm>
            <a:off x="6734798" y="4338959"/>
            <a:ext cx="2405830" cy="79350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48892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3245"/>
    </mc:Choice>
    <mc:Fallback xmlns="">
      <p:transition advTm="13245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6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3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674" y="191495"/>
            <a:ext cx="8127652" cy="48998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2712" y="3489202"/>
            <a:ext cx="2750669" cy="523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342788" eaLnBrk="1" hangingPunct="1">
              <a:spcBef>
                <a:spcPct val="50000"/>
              </a:spcBef>
              <a:defRPr/>
            </a:pPr>
            <a:r>
              <a:rPr lang="en-US" sz="2799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chong</a:t>
            </a:r>
            <a:r>
              <a:rPr lang="en-US" sz="2799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99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chóng</a:t>
            </a:r>
            <a:endParaRPr lang="en-US" sz="2799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8562" y="573030"/>
            <a:ext cx="5970863" cy="523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342788" eaLnBrk="1" hangingPunct="1">
              <a:spcBef>
                <a:spcPct val="50000"/>
              </a:spcBef>
              <a:defRPr/>
            </a:pPr>
            <a:r>
              <a:rPr lang="en-US" sz="2799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ong</a:t>
            </a:r>
            <a:r>
              <a:rPr lang="en-US" sz="2799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2799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2799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2799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ung</a:t>
            </a:r>
            <a:r>
              <a:rPr lang="en-US" sz="2799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2799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ưng</a:t>
            </a:r>
            <a:endParaRPr lang="en-US" sz="2799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0192" y="3482629"/>
            <a:ext cx="2637804" cy="523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342788" eaLnBrk="1" hangingPunct="1">
              <a:spcBef>
                <a:spcPct val="50000"/>
              </a:spcBef>
              <a:defRPr/>
            </a:pPr>
            <a:r>
              <a:rPr lang="en-US" sz="2799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</a:t>
            </a:r>
            <a:r>
              <a:rPr lang="en-US" sz="2799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99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súng</a:t>
            </a:r>
            <a:endParaRPr lang="en-US" sz="2799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5723" y="3489202"/>
            <a:ext cx="2637804" cy="523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342788" eaLnBrk="1" hangingPunct="1">
              <a:spcBef>
                <a:spcPct val="50000"/>
              </a:spcBef>
              <a:defRPr/>
            </a:pPr>
            <a:r>
              <a:rPr lang="en-US" sz="2799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bánh </a:t>
            </a:r>
            <a:r>
              <a:rPr lang="en-US" sz="2799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chưng</a:t>
            </a:r>
            <a:endParaRPr lang="en-US" sz="2799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0618" y="2248609"/>
            <a:ext cx="7333228" cy="523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342788" eaLnBrk="1" hangingPunct="1">
              <a:spcBef>
                <a:spcPct val="50000"/>
              </a:spcBef>
              <a:defRPr/>
            </a:pPr>
            <a:r>
              <a:rPr lang="en-US" sz="2799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dòng</a:t>
            </a:r>
            <a:r>
              <a:rPr lang="en-US" sz="2799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2799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võng</a:t>
            </a:r>
            <a:r>
              <a:rPr lang="en-US" sz="2799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2799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bổng</a:t>
            </a:r>
            <a:r>
              <a:rPr lang="en-US" sz="2799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2799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cộng</a:t>
            </a:r>
            <a:endParaRPr lang="en-US" sz="2799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 descr="Diagram&#10;&#10;Description automatically generated with low confidence">
            <a:extLst>
              <a:ext uri="{FF2B5EF4-FFF2-40B4-BE49-F238E27FC236}">
                <a16:creationId xmlns:a16="http://schemas.microsoft.com/office/drawing/2014/main" id="{2BF2FCC1-8DFE-4BFE-8D1A-8FF47C7113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193" y="1197312"/>
            <a:ext cx="2069963" cy="1064981"/>
          </a:xfrm>
          <a:prstGeom prst="rect">
            <a:avLst/>
          </a:prstGeom>
        </p:spPr>
      </p:pic>
      <p:sp>
        <p:nvSpPr>
          <p:cNvPr id="14" name="Text Box 12">
            <a:extLst>
              <a:ext uri="{FF2B5EF4-FFF2-40B4-BE49-F238E27FC236}">
                <a16:creationId xmlns:a16="http://schemas.microsoft.com/office/drawing/2014/main" id="{287C3CA5-E4CE-4580-8202-1518D82DEC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8026" y="2730201"/>
            <a:ext cx="7333228" cy="523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342788" eaLnBrk="1" hangingPunct="1">
              <a:spcBef>
                <a:spcPct val="50000"/>
              </a:spcBef>
              <a:defRPr/>
            </a:pPr>
            <a:r>
              <a:rPr lang="en-US" sz="2799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thúng</a:t>
            </a:r>
            <a:r>
              <a:rPr lang="en-US" sz="2799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2799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vũng</a:t>
            </a:r>
            <a:r>
              <a:rPr lang="en-US" sz="2799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2799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đựng</a:t>
            </a:r>
            <a:r>
              <a:rPr lang="en-US" sz="2799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2799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hửng</a:t>
            </a:r>
            <a:endParaRPr lang="en-US" sz="2799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9939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360"/>
    </mc:Choice>
    <mc:Fallback xmlns="">
      <p:transition spd="slow" advTm="4436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8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8">
            <a:extLst>
              <a:ext uri="{FF2B5EF4-FFF2-40B4-BE49-F238E27FC236}">
                <a16:creationId xmlns:a16="http://schemas.microsoft.com/office/drawing/2014/main" id="{10C1FF9F-A4D4-4CAD-AA0C-5C91602D18D6}"/>
              </a:ext>
            </a:extLst>
          </p:cNvPr>
          <p:cNvSpPr/>
          <p:nvPr>
            <p:custDataLst>
              <p:tags r:id="rId1"/>
            </p:custDataLst>
          </p:nvPr>
        </p:nvSpPr>
        <p:spPr bwMode="auto">
          <a:xfrm>
            <a:off x="2556399" y="880878"/>
            <a:ext cx="4804804" cy="2771453"/>
          </a:xfrm>
          <a:custGeom>
            <a:avLst/>
            <a:gdLst>
              <a:gd name="T0" fmla="*/ 2061 w 2368"/>
              <a:gd name="T1" fmla="*/ 709 h 1583"/>
              <a:gd name="T2" fmla="*/ 1558 w 2368"/>
              <a:gd name="T3" fmla="*/ 270 h 1583"/>
              <a:gd name="T4" fmla="*/ 1308 w 2368"/>
              <a:gd name="T5" fmla="*/ 54 h 1583"/>
              <a:gd name="T6" fmla="*/ 1121 w 2368"/>
              <a:gd name="T7" fmla="*/ 136 h 1583"/>
              <a:gd name="T8" fmla="*/ 773 w 2368"/>
              <a:gd name="T9" fmla="*/ 0 h 1583"/>
              <a:gd name="T10" fmla="*/ 258 w 2368"/>
              <a:gd name="T11" fmla="*/ 514 h 1583"/>
              <a:gd name="T12" fmla="*/ 270 w 2368"/>
              <a:gd name="T13" fmla="*/ 622 h 1583"/>
              <a:gd name="T14" fmla="*/ 0 w 2368"/>
              <a:gd name="T15" fmla="*/ 1002 h 1583"/>
              <a:gd name="T16" fmla="*/ 403 w 2368"/>
              <a:gd name="T17" fmla="*/ 1406 h 1583"/>
              <a:gd name="T18" fmla="*/ 723 w 2368"/>
              <a:gd name="T19" fmla="*/ 1247 h 1583"/>
              <a:gd name="T20" fmla="*/ 1156 w 2368"/>
              <a:gd name="T21" fmla="*/ 1583 h 1583"/>
              <a:gd name="T22" fmla="*/ 1512 w 2368"/>
              <a:gd name="T23" fmla="*/ 1406 h 1583"/>
              <a:gd name="T24" fmla="*/ 2018 w 2368"/>
              <a:gd name="T25" fmla="*/ 1406 h 1583"/>
              <a:gd name="T26" fmla="*/ 2368 w 2368"/>
              <a:gd name="T27" fmla="*/ 1056 h 1583"/>
              <a:gd name="T28" fmla="*/ 2061 w 2368"/>
              <a:gd name="T29" fmla="*/ 709 h 1583"/>
              <a:gd name="connsiteX0" fmla="*/ 8704 w 10000"/>
              <a:gd name="connsiteY0" fmla="*/ 4479 h 10000"/>
              <a:gd name="connsiteX1" fmla="*/ 6492 w 10000"/>
              <a:gd name="connsiteY1" fmla="*/ 2461 h 10000"/>
              <a:gd name="connsiteX2" fmla="*/ 5524 w 10000"/>
              <a:gd name="connsiteY2" fmla="*/ 341 h 10000"/>
              <a:gd name="connsiteX3" fmla="*/ 4734 w 10000"/>
              <a:gd name="connsiteY3" fmla="*/ 859 h 10000"/>
              <a:gd name="connsiteX4" fmla="*/ 3264 w 10000"/>
              <a:gd name="connsiteY4" fmla="*/ 0 h 10000"/>
              <a:gd name="connsiteX5" fmla="*/ 1090 w 10000"/>
              <a:gd name="connsiteY5" fmla="*/ 3247 h 10000"/>
              <a:gd name="connsiteX6" fmla="*/ 1140 w 10000"/>
              <a:gd name="connsiteY6" fmla="*/ 3929 h 10000"/>
              <a:gd name="connsiteX7" fmla="*/ 0 w 10000"/>
              <a:gd name="connsiteY7" fmla="*/ 6330 h 10000"/>
              <a:gd name="connsiteX8" fmla="*/ 1702 w 10000"/>
              <a:gd name="connsiteY8" fmla="*/ 8882 h 10000"/>
              <a:gd name="connsiteX9" fmla="*/ 3053 w 10000"/>
              <a:gd name="connsiteY9" fmla="*/ 7877 h 10000"/>
              <a:gd name="connsiteX10" fmla="*/ 4882 w 10000"/>
              <a:gd name="connsiteY10" fmla="*/ 10000 h 10000"/>
              <a:gd name="connsiteX11" fmla="*/ 6385 w 10000"/>
              <a:gd name="connsiteY11" fmla="*/ 8882 h 10000"/>
              <a:gd name="connsiteX12" fmla="*/ 8522 w 10000"/>
              <a:gd name="connsiteY12" fmla="*/ 8882 h 10000"/>
              <a:gd name="connsiteX13" fmla="*/ 10000 w 10000"/>
              <a:gd name="connsiteY13" fmla="*/ 6671 h 10000"/>
              <a:gd name="connsiteX14" fmla="*/ 8704 w 10000"/>
              <a:gd name="connsiteY14" fmla="*/ 4479 h 10000"/>
              <a:gd name="connsiteX0-1" fmla="*/ 8704 w 10000"/>
              <a:gd name="connsiteY0-2" fmla="*/ 4479 h 10000"/>
              <a:gd name="connsiteX1-3" fmla="*/ 6492 w 10000"/>
              <a:gd name="connsiteY1-4" fmla="*/ 2461 h 10000"/>
              <a:gd name="connsiteX2-5" fmla="*/ 5872 w 10000"/>
              <a:gd name="connsiteY2-6" fmla="*/ 776 h 10000"/>
              <a:gd name="connsiteX3-7" fmla="*/ 4734 w 10000"/>
              <a:gd name="connsiteY3-8" fmla="*/ 859 h 10000"/>
              <a:gd name="connsiteX4-9" fmla="*/ 3264 w 10000"/>
              <a:gd name="connsiteY4-10" fmla="*/ 0 h 10000"/>
              <a:gd name="connsiteX5-11" fmla="*/ 1090 w 10000"/>
              <a:gd name="connsiteY5-12" fmla="*/ 3247 h 10000"/>
              <a:gd name="connsiteX6-13" fmla="*/ 1140 w 10000"/>
              <a:gd name="connsiteY6-14" fmla="*/ 3929 h 10000"/>
              <a:gd name="connsiteX7-15" fmla="*/ 0 w 10000"/>
              <a:gd name="connsiteY7-16" fmla="*/ 6330 h 10000"/>
              <a:gd name="connsiteX8-17" fmla="*/ 1702 w 10000"/>
              <a:gd name="connsiteY8-18" fmla="*/ 8882 h 10000"/>
              <a:gd name="connsiteX9-19" fmla="*/ 3053 w 10000"/>
              <a:gd name="connsiteY9-20" fmla="*/ 7877 h 10000"/>
              <a:gd name="connsiteX10-21" fmla="*/ 4882 w 10000"/>
              <a:gd name="connsiteY10-22" fmla="*/ 10000 h 10000"/>
              <a:gd name="connsiteX11-23" fmla="*/ 6385 w 10000"/>
              <a:gd name="connsiteY11-24" fmla="*/ 8882 h 10000"/>
              <a:gd name="connsiteX12-25" fmla="*/ 8522 w 10000"/>
              <a:gd name="connsiteY12-26" fmla="*/ 8882 h 10000"/>
              <a:gd name="connsiteX13-27" fmla="*/ 10000 w 10000"/>
              <a:gd name="connsiteY13-28" fmla="*/ 6671 h 10000"/>
              <a:gd name="connsiteX14-29" fmla="*/ 8704 w 10000"/>
              <a:gd name="connsiteY14-30" fmla="*/ 4479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</a:cxnLst>
            <a:rect l="l" t="t" r="r" b="b"/>
            <a:pathLst>
              <a:path w="10000" h="10000">
                <a:moveTo>
                  <a:pt x="8704" y="4479"/>
                </a:moveTo>
                <a:cubicBezTo>
                  <a:pt x="8518" y="2950"/>
                  <a:pt x="7561" y="2530"/>
                  <a:pt x="6492" y="2461"/>
                </a:cubicBezTo>
                <a:cubicBezTo>
                  <a:pt x="6416" y="1690"/>
                  <a:pt x="6165" y="1043"/>
                  <a:pt x="5872" y="776"/>
                </a:cubicBezTo>
                <a:cubicBezTo>
                  <a:pt x="5579" y="509"/>
                  <a:pt x="4928" y="543"/>
                  <a:pt x="4734" y="859"/>
                </a:cubicBezTo>
                <a:cubicBezTo>
                  <a:pt x="4345" y="328"/>
                  <a:pt x="3830" y="0"/>
                  <a:pt x="3264" y="0"/>
                </a:cubicBezTo>
                <a:cubicBezTo>
                  <a:pt x="2065" y="0"/>
                  <a:pt x="1090" y="1453"/>
                  <a:pt x="1090" y="3247"/>
                </a:cubicBezTo>
                <a:cubicBezTo>
                  <a:pt x="1090" y="3481"/>
                  <a:pt x="1111" y="3708"/>
                  <a:pt x="1140" y="3929"/>
                </a:cubicBezTo>
                <a:cubicBezTo>
                  <a:pt x="477" y="4277"/>
                  <a:pt x="0" y="5218"/>
                  <a:pt x="0" y="6330"/>
                </a:cubicBezTo>
                <a:cubicBezTo>
                  <a:pt x="0" y="7738"/>
                  <a:pt x="764" y="8882"/>
                  <a:pt x="1702" y="8882"/>
                </a:cubicBezTo>
                <a:cubicBezTo>
                  <a:pt x="2255" y="8882"/>
                  <a:pt x="2745" y="8484"/>
                  <a:pt x="3053" y="7877"/>
                </a:cubicBezTo>
                <a:cubicBezTo>
                  <a:pt x="3264" y="9097"/>
                  <a:pt x="4003" y="10000"/>
                  <a:pt x="4882" y="10000"/>
                </a:cubicBezTo>
                <a:cubicBezTo>
                  <a:pt x="5494" y="10000"/>
                  <a:pt x="6039" y="9558"/>
                  <a:pt x="6385" y="8882"/>
                </a:cubicBezTo>
                <a:lnTo>
                  <a:pt x="8522" y="8882"/>
                </a:lnTo>
                <a:cubicBezTo>
                  <a:pt x="9337" y="8882"/>
                  <a:pt x="10000" y="7890"/>
                  <a:pt x="10000" y="6671"/>
                </a:cubicBezTo>
                <a:cubicBezTo>
                  <a:pt x="10000" y="5540"/>
                  <a:pt x="9434" y="4611"/>
                  <a:pt x="8704" y="4479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rgbClr val="F23D3B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12" tIns="45706" rIns="91412" bIns="45706" numCol="1" anchor="t" anchorCtr="0" compatLnSpc="1"/>
          <a:lstStyle/>
          <a:p>
            <a:pPr defTabSz="914103">
              <a:defRPr/>
            </a:pPr>
            <a:endParaRPr lang="zh-CN" altLang="en-US" sz="1799">
              <a:solidFill>
                <a:srgbClr val="3F3F3F"/>
              </a:solidFill>
              <a:latin typeface="A3.BoosterNextFYBlackRegular-San"/>
              <a:ea typeface="Microsoft YaHei"/>
              <a:cs typeface="+mn-ea"/>
              <a:sym typeface="+mn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528206" y="1708715"/>
            <a:ext cx="3455318" cy="9232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103">
              <a:defRPr/>
            </a:pPr>
            <a:r>
              <a:rPr lang="en-US" sz="5399" b="1" kern="10" dirty="0" err="1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UTM Avo" panose="02040603050506020204" pitchFamily="18" charset="0"/>
                <a:ea typeface="Microsoft YaHei"/>
                <a:cs typeface="Times New Roman"/>
              </a:rPr>
              <a:t>Viết</a:t>
            </a:r>
            <a:r>
              <a:rPr lang="en-US" sz="5399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UTM Avo" panose="02040603050506020204" pitchFamily="18" charset="0"/>
                <a:ea typeface="Microsoft YaHei"/>
                <a:cs typeface="Times New Roman"/>
              </a:rPr>
              <a:t> </a:t>
            </a:r>
            <a:r>
              <a:rPr lang="en-US" sz="5399" b="1" kern="10" dirty="0" err="1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UTM Avo" panose="02040603050506020204" pitchFamily="18" charset="0"/>
                <a:ea typeface="Microsoft YaHei"/>
                <a:cs typeface="Times New Roman"/>
              </a:rPr>
              <a:t>vở</a:t>
            </a:r>
            <a:endParaRPr lang="en-US" sz="5399" b="1" kern="10" dirty="0">
              <a:ln w="9525">
                <a:noFill/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UTM Avo" panose="02040603050506020204" pitchFamily="18" charset="0"/>
              <a:ea typeface="Microsoft YaHei"/>
              <a:cs typeface="Times New Roman"/>
            </a:endParaRPr>
          </a:p>
        </p:txBody>
      </p:sp>
      <p:pic>
        <p:nvPicPr>
          <p:cNvPr id="69634" name="Picture 2" descr="小女孩写字卡通_万图壁纸网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89" y="53041"/>
            <a:ext cx="1682268" cy="1957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A_ 26">
            <a:extLst>
              <a:ext uri="{FF2B5EF4-FFF2-40B4-BE49-F238E27FC236}">
                <a16:creationId xmlns:a16="http://schemas.microsoft.com/office/drawing/2014/main" id="{6CC8587A-A933-4EE4-941C-D52F9B5CBBE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>
            <a:lum contrast="20000"/>
          </a:blip>
          <a:stretch>
            <a:fillRect/>
          </a:stretch>
        </p:blipFill>
        <p:spPr>
          <a:xfrm>
            <a:off x="6734798" y="4338959"/>
            <a:ext cx="2405830" cy="79350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23543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7672"/>
    </mc:Choice>
    <mc:Fallback xmlns="">
      <p:transition advTm="7672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6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3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tu the ngoi">
            <a:extLst>
              <a:ext uri="{FF2B5EF4-FFF2-40B4-BE49-F238E27FC236}">
                <a16:creationId xmlns:a16="http://schemas.microsoft.com/office/drawing/2014/main" id="{DA4D8209-AD7D-4538-B299-6301E087C8D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87724" y="376300"/>
            <a:ext cx="4622382" cy="4508489"/>
          </a:xfrm>
          <a:noFill/>
          <a:ln w="28575">
            <a:solidFill>
              <a:srgbClr val="FF0000"/>
            </a:solidFill>
          </a:ln>
        </p:spPr>
      </p:pic>
    </p:spTree>
  </p:cSld>
  <p:clrMapOvr>
    <a:masterClrMapping/>
  </p:clrMapOvr>
  <p:transition advTm="29290">
    <p:checker dir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 descr="ong ông 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0017" y="191425"/>
            <a:ext cx="7685208" cy="4603236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29548">
        <p14:reveal/>
      </p:transition>
    </mc:Choice>
    <mc:Fallback xmlns="">
      <p:transition spd="slow" advTm="2954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suongdongl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" y="13121"/>
            <a:ext cx="9141179" cy="5130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4533" name="WordArt 5" descr="catanim[1]"/>
          <p:cNvSpPr>
            <a:spLocks noChangeArrowheads="1" noChangeShapeType="1" noTextEdit="1"/>
          </p:cNvSpPr>
          <p:nvPr/>
        </p:nvSpPr>
        <p:spPr bwMode="auto">
          <a:xfrm rot="242481">
            <a:off x="1829648" y="401515"/>
            <a:ext cx="5188334" cy="1315235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92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r>
              <a:rPr lang="vi-VN" sz="2699" kern="10">
                <a:ln w="9525">
                  <a:round/>
                  <a:headEnd/>
                  <a:tailEnd/>
                </a:ln>
                <a:blipFill dpi="0" rotWithShape="0">
                  <a:blip r:embed="rId4"/>
                  <a:srcRect/>
                  <a:stretch>
                    <a:fillRect/>
                  </a:stretch>
                </a:blipFill>
                <a:latin typeface="Ariston"/>
                <a:ea typeface="Ariston"/>
                <a:cs typeface="Ariston"/>
              </a:rPr>
              <a:t>Thư Giãn</a:t>
            </a:r>
            <a:endParaRPr lang="en-US" sz="2699" kern="10">
              <a:ln w="9525">
                <a:round/>
                <a:headEnd/>
                <a:tailEnd/>
              </a:ln>
              <a:blipFill dpi="0" rotWithShape="0">
                <a:blip r:embed="rId4"/>
                <a:srcRect/>
                <a:stretch>
                  <a:fillRect/>
                </a:stretch>
              </a:blipFill>
              <a:latin typeface="Ariston"/>
              <a:ea typeface="Ariston"/>
              <a:cs typeface="Ariston"/>
            </a:endParaRPr>
          </a:p>
        </p:txBody>
      </p:sp>
      <p:pic>
        <p:nvPicPr>
          <p:cNvPr id="6148" name="Picture 6" descr="th_54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30045">
            <a:off x="1543985" y="630045"/>
            <a:ext cx="2562625" cy="2637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7" descr="th_54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5113">
            <a:off x="4686265" y="1372765"/>
            <a:ext cx="2570957" cy="2637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6853" y="3201000"/>
            <a:ext cx="5998898" cy="1885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151" name="Group 9"/>
          <p:cNvGrpSpPr>
            <a:grpSpLocks/>
          </p:cNvGrpSpPr>
          <p:nvPr/>
        </p:nvGrpSpPr>
        <p:grpSpPr bwMode="auto">
          <a:xfrm>
            <a:off x="-64182" y="1590"/>
            <a:ext cx="9206771" cy="5130380"/>
            <a:chOff x="0" y="-10"/>
            <a:chExt cx="5760" cy="4330"/>
          </a:xfrm>
        </p:grpSpPr>
        <p:pic>
          <p:nvPicPr>
            <p:cNvPr id="6157" name="Picture 10" descr="Animate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8" name="Picture 11" descr="Animate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9" name="Picture 12" descr="Animate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60" name="Picture 13" descr="Animate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34542" name="Picture 14" descr="17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01967">
            <a:off x="-1199779" y="2515413"/>
            <a:ext cx="670115" cy="670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3" name="Picture 15" descr="8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2647" y="172985"/>
            <a:ext cx="684398" cy="742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4" name="Picture 16" descr="15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530" y="-173380"/>
            <a:ext cx="599890" cy="34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5" name="Picture 17" descr="15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059" y="572912"/>
            <a:ext cx="599890" cy="349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9848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36"/>
    </mc:Choice>
    <mc:Fallback xmlns="">
      <p:transition spd="slow" advTm="93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0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0.13172 C 0.01024 -0.13588 0.01875 -0.14283 0.02812 -0.14561 C 0.03507 -0.14769 0.04896 -0.15116 0.04896 -0.15093 C 0.05851 -0.15093 0.16128 -0.15024 0.19687 -0.14561 C 0.21753 -0.14306 0.23229 -0.12616 0.25104 -0.11783 C 0.26944 -0.10973 0.27934 -0.10857 0.30104 -0.10672 C 0.31892 -0.09885 0.3092 -0.10186 0.33021 -0.09838 C 0.35538 -0.08727 0.33003 -0.09746 0.35521 -0.09005 C 0.36667 -0.08658 0.35642 -0.08843 0.36771 -0.08172 C 0.37378 -0.07825 0.38003 -0.07547 0.38646 -0.07338 C 0.41215 -0.06482 0.43767 -0.05533 0.46354 -0.04838 C 0.48316 -0.03079 0.51805 -0.02616 0.54062 -0.02338 C 0.5658 -0.01667 0.59219 -0.0169 0.61771 -0.01505 C 0.6408 -0.01065 0.66319 -0.00649 0.68646 -0.00394 C 0.76632 -0.00556 0.78976 -0.0044 0.84896 -0.01227 C 0.86979 -0.01922 0.88767 -0.02362 0.90937 -0.02616 C 0.91823 -0.0301 0.93646 -0.0345 0.93646 -0.03426 C 0.9467 -0.04352 0.95 -0.06019 0.95729 -0.07338 C 0.9566 -0.08357 0.95937 -0.10533 0.95104 -0.11505 C 0.93281 -0.13635 0.88611 -0.14746 0.86354 -0.14838 C 0.82118 -0.15 0.77882 -0.15024 0.73646 -0.15116 C 0.71771 -0.1595 0.70278 -0.15556 0.68229 -0.15394 C 0.66024 -0.15672 0.6434 -0.16436 0.62187 -0.16783 C 0.59653 -0.17917 0.56719 -0.1794 0.54062 -0.1845 C 0.52569 -0.19121 0.51059 -0.19121 0.49479 -0.19283 C 0.47743 -0.19746 0.4625 -0.20163 0.44479 -0.20394 C 0.43038 -0.21667 0.43698 -0.21297 0.42604 -0.21783 C 0.42465 -0.22061 0.42292 -0.22315 0.42187 -0.22616 C 0.42014 -0.23149 0.41771 -0.24283 0.41771 -0.2426 C 0.41875 -0.25024 0.41788 -0.25973 0.42187 -0.26505 C 0.44635 -0.29769 0.5033 -0.28913 0.52812 -0.29005 C 0.53802 -0.29329 0.5467 -0.2963 0.55521 -0.30394 C 0.56476 -0.32315 0.56198 -0.31436 0.56562 -0.32894 C 0.56319 -0.3669 0.56354 -0.35116 0.56354 -0.37616 " pathEditMode="relative" rAng="0" ptsTypes="fffffffffffffffffffffffffffffffffA">
                                      <p:cBhvr>
                                        <p:cTn id="10" dur="2000" fill="hold"/>
                                        <p:tgtEl>
                                          <p:spTgt spid="5345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917" y="-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2" presetID="0" presetClass="path" presetSubtype="0" repeatCount="5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417 0.00555 C 0.06997 0.00972 0.08316 0.01759 0.09792 0.025 C 0.10851 0.03032 0.11736 0.0331 0.12709 0.04166 C 0.13473 0.05717 0.14219 0.07291 0.15209 0.08611 C 0.154 0.09398 0.1599 0.10555 0.16459 0.11111 C 0.16841 0.1155 0.17361 0.11759 0.17709 0.12222 C 0.18177 0.12847 0.18455 0.13125 0.1875 0.13888 C 0.18855 0.14143 0.1882 0.1449 0.18959 0.14722 C 0.19115 0.14976 0.19393 0.15069 0.19584 0.15277 C 0.20782 0.16597 0.21771 0.17824 0.23334 0.18333 C 0.24045 0.18958 0.24584 0.19166 0.25417 0.19444 C 0.29011 0.22314 0.32414 0.22731 0.3625 0.24444 C 0.37101 0.24814 0.38056 0.24606 0.38959 0.24722 C 0.44393 0.25347 0.36927 0.24838 0.48125 0.25277 C 0.51632 0.26064 0.52118 0.26064 0.56459 0.25833 C 0.58855 0.24768 0.6125 0.24444 0.6375 0.23888 C 0.64167 0.23796 0.64584 0.23703 0.65 0.23611 C 0.65417 0.23518 0.6625 0.23333 0.6625 0.23333 C 0.69792 0.23425 0.73316 0.23425 0.76875 0.23611 C 0.78403 0.23703 0.81459 0.24166 0.81459 0.24166 C 0.82813 0.24768 0.83959 0.25046 0.85417 0.25277 C 0.87466 0.2618 0.89514 0.26689 0.91667 0.26944 C 0.93629 0.27824 0.9566 0.28032 0.97709 0.28333 C 1.12882 0.28101 1.12014 0.2831 1.21042 0.27222 C 1.21858 0.26851 1.22709 0.26666 1.23542 0.26388 C 1.24289 0.25717 1.23941 0.25972 1.24584 0.25555 " pathEditMode="relative" ptsTypes="fffffffffffffffffffffffffA">
                                      <p:cBhvr>
                                        <p:cTn id="13" dur="5000" fill="hold"/>
                                        <p:tgtEl>
                                          <p:spTgt spid="5345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repeatCount="4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2963 C -0.01614 0.02269 -0.03645 0.03426 -0.05 0.0463 C -0.05989 0.06597 -0.04705 0.04236 -0.0625 0.06296 C -0.07343 0.07755 -0.0783 0.0956 -0.09166 0.10741 C -0.09583 0.12431 -0.10086 0.13981 -0.10416 0.15741 C -0.10729 0.17407 -0.10677 0.19491 -0.1125 0.21019 C -0.1158 0.21921 -0.11753 0.22894 -0.12083 0.23796 C -0.12882 0.25903 -0.13593 0.28102 -0.14375 0.30185 C -0.15555 0.33333 -0.14114 0.29838 -0.15 0.32963 C -0.15277 0.33981 -0.15902 0.35 -0.16458 0.35741 C -0.16597 0.36296 -0.16632 0.36921 -0.16875 0.37407 C -0.17291 0.38241 -0.17882 0.38958 -0.18125 0.39907 C -0.18628 0.41921 -0.19514 0.43588 -0.20208 0.45463 C -0.20555 0.46412 -0.2059 0.47523 -0.20833 0.48519 C -0.21128 0.49722 -0.21406 0.50903 -0.21666 0.5213 C -0.21753 0.525 -0.21736 0.52917 -0.21875 0.53241 C -0.22014 0.53588 -0.22326 0.5375 -0.225 0.54074 C -0.23455 0.5588 -0.22309 0.54653 -0.23541 0.55741 C -0.24878 0.59329 -0.26632 0.62685 -0.28541 0.65741 C -0.28889 0.66296 -0.2927 0.66829 -0.29583 0.67407 C -0.30156 0.68495 -0.30173 0.69144 -0.31041 0.69907 C -0.32708 0.73241 -0.30139 0.68333 -0.32083 0.71296 C -0.32413 0.71806 -0.32448 0.72755 -0.32916 0.72963 C -0.33593 0.73264 -0.34097 0.73866 -0.34791 0.74074 C -0.36111 0.74491 -0.37448 0.74745 -0.3875 0.75185 C -0.40989 0.77176 -0.37586 0.74074 -0.4 0.76574 C -0.40885 0.775 -0.4177 0.78056 -0.42708 0.78796 C -0.43142 0.79144 -0.43472 0.79745 -0.43958 0.79907 C -0.45 0.80255 -0.46024 0.80671 -0.47083 0.81019 C -0.47361 0.81111 -0.47916 0.81296 -0.47916 0.81319 C -0.51979 0.81157 -0.55 0.81019 -0.5875 0.80463 C -0.61406 0.79282 -0.64062 0.78218 -0.66875 0.77685 C -0.68368 0.77014 -0.66788 0.77662 -0.69791 0.7713 C -0.70625 0.76991 -0.71458 0.76759 -0.72291 0.76574 C -0.72916 0.76435 -0.73541 0.76389 -0.74166 0.76296 C -0.77569 0.74792 -0.73298 0.76574 -0.76666 0.75463 C -0.77777 0.75093 -0.78663 0.74375 -0.79791 0.74074 C -0.80208 0.73704 -0.80573 0.73218 -0.81041 0.72963 C -0.81597 0.72662 -0.82187 0.72523 -0.82708 0.7213 C -0.83836 0.71296 -0.84357 0.70602 -0.85625 0.70185 C -0.8618 0.69074 -0.86649 0.68889 -0.875 0.68241 C -0.88194 0.67708 -0.89027 0.66759 -0.89583 0.66019 C -0.89757 0.65787 -0.89826 0.65417 -0.9 0.65185 C -0.90173 0.64954 -0.90434 0.64838 -0.90625 0.6463 C -0.91059 0.6419 -0.9151 0.63773 -0.91875 0.63241 C -0.92205 0.62755 -0.92291 0.61944 -0.92708 0.61574 C -0.93125 0.61204 -0.93663 0.60995 -0.93958 0.60463 C -0.94288 0.59884 -0.94739 0.58958 -0.95208 0.58519 C -0.95468 0.58287 -0.95781 0.58194 -0.96041 0.57963 C -0.97378 0.5669 -0.95885 0.57384 -0.975 0.56852 C -0.98055 0.56296 -0.9868 0.55833 -0.99166 0.55185 C -0.99375 0.54907 -0.99566 0.54583 -0.99791 0.54352 C -1.00191 0.53935 -1.01041 0.53241 -1.01041 0.53264 C -1.0118 0.52963 -1.0125 0.52593 -1.01458 0.52407 C -1.01823 0.52106 -1.02291 0.52037 -1.02708 0.51852 C -1.02951 0.51736 -1.0309 0.51412 -1.03333 0.51296 C -1.03732 0.51111 -1.04166 0.51111 -1.04583 0.51019 C -1.06041 0.49861 -1.07014 0.48218 -1.07916 0.46296 C -1.08437 0.45185 -1.08524 0.44537 -1.09375 0.43796 C -1.10052 0.41042 -1.08889 0.45255 -1.10208 0.4213 C -1.10416 0.4162 -1.10382 0.40949 -1.10625 0.40463 C -1.10764 0.40185 -1.10902 0.39907 -1.11041 0.3963 C -1.11267 0.38125 -1.1158 0.36667 -1.11875 0.35185 C -1.12031 0.34444 -1.12291 0.32963 -1.12291 0.32986 C -1.12708 0.2794 -1.12361 0.19606 -1.11041 0.14352 C -1.1092 0.12106 -1.10816 0.10347 -1.10416 0.08241 C -1.10347 0.04722 -1.1033 0.01227 -1.10208 -0.02315 C -1.10156 -0.03542 -1.09218 -0.05903 -1.08333 -0.06204 C -1.075 -0.06481 -1.06961 -0.0669 -1.0625 -0.07315 C -1.0033 -0.07176 -0.96614 -0.0706 -0.91458 -0.06481 C -0.90139 -0.06343 -0.88819 -0.06319 -0.875 -0.06204 C -0.85902 -0.06042 -0.82708 -0.05648 -0.82708 -0.05625 C -0.81909 -0.05301 -0.81423 -0.05231 -0.80833 -0.04537 C -0.80399 -0.04005 -0.79583 -0.02824 -0.79583 -0.02801 C -0.79444 -0.02315 -0.79305 -0.01713 -0.79166 -0.01204 C -0.79097 -0.00926 -0.78958 -0.0037 -0.78958 -0.00347 C -0.78889 0.00278 -0.78871 0.00949 -0.7875 0.01597 C -0.78663 0.01968 -0.7842 0.02315 -0.78333 0.02685 C -0.78211 0.0331 -0.78229 0.03981 -0.78125 0.0463 C -0.7809 0.04907 -0.77986 0.05185 -0.77916 0.05463 C -0.78107 0.13171 -0.78333 0.2081 -0.78541 0.28519 C -0.78576 0.30069 -0.78871 0.36181 -0.8 0.37685 C -0.80382 0.38194 -0.80989 0.38194 -0.81458 0.38519 C -0.81718 0.39537 -0.82048 0.40394 -0.825 0.41296 C -0.82569 0.41759 -0.82586 0.42245 -0.82708 0.42685 C -0.82795 0.43009 -0.83038 0.43194 -0.83125 0.43519 C -0.83246 0.43958 -0.83229 0.44444 -0.83333 0.44907 C -0.83437 0.45394 -0.83611 0.45833 -0.8375 0.46296 C -0.84392 0.56551 -0.83802 0.50116 -0.84375 0.54352 C -0.84444 0.54907 -0.84427 0.55509 -0.84583 0.56019 C -0.84774 0.56644 -0.8526 0.5706 -0.85416 0.57685 C -0.86163 0.60694 -0.86614 0.63727 -0.87083 0.66852 C -0.86996 0.69954 -0.87014 0.74792 -0.86458 0.78241 C -0.86302 0.79259 -0.85764 0.8037 -0.85416 0.81296 C -0.8434 0.84144 -0.8309 0.86968 -0.81041 0.88796 C -0.80104 0.90671 -0.81319 0.88426 -0.79583 0.90741 C -0.79409 0.90972 -0.7934 0.91343 -0.79166 0.91574 C -0.7835 0.92662 -0.7717 0.93472 -0.7625 0.94352 C -0.74913 0.95625 -0.76406 0.94931 -0.74791 0.95463 C -0.72222 0.97731 -0.69479 0.99097 -0.66458 0.99907 C -0.61111 0.99745 -0.58073 1.0 -0.53541 0.98796 C -0.52326 0.97986 -0.50989 0.97662 -0.49791 0.96852 C -0.49566 0.96713 -0.49392 0.96435 -0.49166 0.96296 C -0.48645 0.95995 -0.47274 0.95833 -0.46875 0.95741 C -0.46041 0.95532 -0.45191 0.95278 -0.44375 0.94907 C -0.43229 0.9338 -0.41527 0.93241 -0.4 0.92685 C -0.38732 0.92222 -0.37673 0.91273 -0.36458 0.90741 C -0.35764 0.89815 -0.34895 0.89213 -0.33958 0.88796 C -0.33125 0.87685 -0.32552 0.86505 -0.31458 0.86019 C -0.30711 0.85023 -0.29687 0.84491 -0.28958 0.83519 C -0.28333 0.82685 -0.28125 0.81944 -0.27291 0.81574 C -0.26093 0.7919 -0.27691 0.81991 -0.2625 0.80463 C -0.26059 0.80255 -0.26007 0.79861 -0.25833 0.7963 C -0.25347 0.78981 -0.25017 0.79005 -0.24375 0.78796 C -0.23038 0.77616 -0.23472 0.78148 -0.22916 0.77407 " pathEditMode="relative" rAng="0" ptsTypes="ffffffffffffffffffffffffffffffffffffffffffffffffffffffffffffffffffffffffffffffffffffffffffffffffffffffffffffffffffA">
                                      <p:cBhvr>
                                        <p:cTn id="15" dur="5000" fill="hold"/>
                                        <p:tgtEl>
                                          <p:spTgt spid="5345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354" y="4338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repeatCount="4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5.55556E-6 C -0.01337 0.00231 -0.02483 0.00555 -0.0375 0.01111 C -0.04028 0.01388 -0.04358 0.01597 -0.04584 0.01944 C -0.04792 0.02268 -0.04844 0.02685 -0.05 0.03055 C -0.05591 0.04421 -0.06007 0.05902 -0.06667 0.07222 C -0.06893 0.08449 -0.07275 0.09606 -0.075 0.10833 C -0.0757 0.11203 -0.0757 0.1162 -0.07709 0.11944 C -0.07848 0.12291 -0.08125 0.12499 -0.08334 0.12777 C -0.08403 0.13333 -0.08403 0.13911 -0.08542 0.14444 C -0.08629 0.14768 -0.08854 0.14976 -0.08959 0.15277 C -0.09254 0.16064 -0.09601 0.16921 -0.09792 0.17777 C -0.09879 0.18148 -0.09879 0.18541 -0.1 0.18888 C -0.10226 0.1949 -0.10834 0.20555 -0.10834 0.20555 C -0.11146 0.22245 -0.11979 0.23564 -0.12709 0.24999 C -0.13056 0.25694 -0.13195 0.26527 -0.13542 0.27222 C -0.13681 0.27499 -0.13854 0.27754 -0.13959 0.28055 C -0.14132 0.28587 -0.14132 0.29236 -0.14375 0.29722 C -0.14514 0.29999 -0.14688 0.30254 -0.14792 0.30555 C -0.14896 0.3081 -0.14896 0.31134 -0.15 0.31388 C -0.15243 0.31967 -0.15677 0.3243 -0.15834 0.33055 C -0.1625 0.34699 -0.16233 0.35995 -0.17292 0.36944 C -0.1757 0.37499 -0.17969 0.37986 -0.18125 0.38611 C -0.18195 0.38888 -0.18212 0.39189 -0.18334 0.39444 C -0.1849 0.39768 -0.18785 0.39953 -0.18959 0.40277 C -0.19132 0.40624 -0.19202 0.41041 -0.19375 0.41388 C -0.19948 0.42476 -0.20035 0.41898 -0.20417 0.43055 C -0.21407 0.46041 -0.20313 0.4368 -0.2125 0.45555 C -0.21684 0.4787 -0.22813 0.49675 -0.2375 0.51666 C -0.24271 0.52777 -0.24358 0.53425 -0.25209 0.54166 C -0.26007 0.55763 -0.26702 0.578 -0.27917 0.58888 C -0.28334 0.60532 -0.29375 0.61574 -0.30417 0.62499 C -0.31094 0.63101 -0.3165 0.64074 -0.32292 0.64722 C -0.37309 0.69907 -0.41441 0.67893 -0.48559 0.68055 C -0.49167 0.68263 -0.49809 0.6831 -0.50417 0.68611 C -0.51563 0.69189 -0.5257 0.703 -0.5375 0.70833 C -0.55764 0.71736 -0.57917 0.71828 -0.6 0.72222 C -0.63403 0.72129 -0.66806 0.72152 -0.70209 0.71944 C -0.73264 0.71759 -0.76511 0.70624 -0.79167 0.68611 C -0.81285 0.67013 -0.829 0.64351 -0.85209 0.63333 C -0.8599 0.62546 -0.86407 0.61736 -0.87084 0.60833 C -0.87691 0.58425 -0.89566 0.57523 -0.90834 0.55833 C -0.91962 0.54328 -0.90886 0.54976 -0.92084 0.54444 C -0.92622 0.53379 -0.92969 0.52152 -0.93542 0.51111 C -0.94618 0.49189 -0.93785 0.51597 -0.94792 0.48888 C -0.94896 0.48634 -0.94879 0.4831 -0.95 0.48055 C -0.95365 0.47268 -0.95886 0.4662 -0.9625 0.45833 C -0.96459 0.4537 -0.96667 0.44907 -0.96875 0.44444 C -0.97205 0.42731 -0.97535 0.4074 -0.98125 0.39166 C -0.98629 0.35138 -0.98629 0.30902 -0.99375 0.26944 C -0.99584 0.24143 -1.00209 0.21643 -1.00625 0.18888 C -1.0092 0.09999 -1.01042 0.07407 -1.01042 -0.03612 C -1.01042 -0.07107 -1.01806 -0.15487 -0.99584 -0.19445 C -0.99427 -0.20093 -0.99358 -0.20741 -0.99167 -0.21366 C -0.9875 -0.22686 -0.97691 -0.23589 -0.97084 -0.24723 C -0.9625 -0.26297 -0.96302 -0.27107 -0.94792 -0.27778 C -0.93907 -0.28658 -0.92657 -0.29237 -0.91875 -0.30278 C -0.91042 -0.31389 -0.91528 -0.31019 -0.90417 -0.31389 C -0.83577 -0.31204 -0.77223 -0.30857 -0.70417 -0.31112 C -0.65851 -0.3213 -0.61077 -0.31181 -0.56459 -0.30834 C -0.55157 -0.30255 -0.56285 -0.30695 -0.53959 -0.30278 C -0.51459 -0.29839 -0.48976 -0.29214 -0.46476 -0.28889 C -0.45348 -0.28403 -0.44254 -0.27964 -0.43125 -0.27501 C -0.42153 -0.27084 -0.41216 -0.26389 -0.40209 -0.26112 C -0.39532 -0.25926 -0.3882 -0.25926 -0.38125 -0.25834 C -0.36754 -0.24005 -0.38177 -0.26089 -0.37084 -0.23889 C -0.36216 -0.2213 -0.34931 -0.2051 -0.33959 -0.18889 C -0.33143 -0.17501 -0.33854 -0.18195 -0.33334 -0.16945 C -0.33091 -0.16366 -0.325 -0.15278 -0.325 -0.15278 C -0.31736 -0.10163 -0.3217 -0.13589 -0.325 -0.02223 C -0.32622 0.02036 -0.34011 0.06365 -0.36459 0.09166 C -0.37327 0.10161 -0.38455 0.10786 -0.39375 0.11666 C -0.40834 0.13055 -0.41823 0.15046 -0.43334 0.16388 C -0.44236 0.18726 -0.46164 0.19907 -0.47726 0.21388 C -0.49358 0.22962 -0.50886 0.25161 -0.52709 0.26388 C -0.53282 0.27546 -0.54011 0.28171 -0.55 0.28611 C -0.55139 0.28888 -0.55209 0.29259 -0.55417 0.29444 C -0.5566 0.29652 -0.5599 0.29583 -0.5625 0.29722 C -0.56476 0.29861 -0.5665 0.30138 -0.56875 0.30277 C -0.57309 0.30555 -0.58143 0.30717 -0.58542 0.30833 C -0.59809 0.31689 -0.6033 0.31712 -0.61875 0.31944 C -0.68195 0.34745 -0.6165 0.31944 -0.80417 0.32499 C -0.81719 0.32546 -0.83525 0.33703 -0.84584 0.34722 C -0.84827 0.34953 -0.84948 0.3537 -0.85209 0.35555 C -0.85591 0.35833 -0.86094 0.35786 -0.86459 0.36111 C -0.87726 0.37245 -0.88733 0.37569 -0.90209 0.38055 C -0.90417 0.3824 -0.9066 0.38379 -0.90834 0.38611 C -0.91007 0.38842 -0.91059 0.39236 -0.9125 0.39444 C -0.92431 0.4081 -0.93889 0.41574 -0.95 0.43055 C -0.9507 0.43333 -0.95052 0.4368 -0.95209 0.43888 C -0.95556 0.44351 -0.96459 0.44999 -0.96459 0.44999 C -0.96979 0.46041 -0.96702 0.45601 -0.97292 0.46388 " pathEditMode="relative" ptsTypes="ffffffffffffffffffffffffffffffffffffffffffffffffffffffffffffffffffffffffffffffffffffffffffA">
                                      <p:cBhvr>
                                        <p:cTn id="17" dur="3000" fill="hold"/>
                                        <p:tgtEl>
                                          <p:spTgt spid="5345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453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H_SubTitle_4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4626662" y="3464210"/>
            <a:ext cx="4373830" cy="800521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sz="2000" dirty="0" err="1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Vầng</a:t>
            </a:r>
            <a:r>
              <a:rPr lang="en-US" altLang="zh-CN" sz="2000" dirty="0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trăng</a:t>
            </a:r>
            <a:r>
              <a:rPr lang="en-US" altLang="zh-CN" sz="2000" dirty="0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tròn</a:t>
            </a:r>
            <a:r>
              <a:rPr lang="en-US" altLang="zh-CN" sz="2000" dirty="0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nhô</a:t>
            </a:r>
            <a:r>
              <a:rPr lang="en-US" altLang="zh-CN" sz="2000" dirty="0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lên</a:t>
            </a:r>
            <a:r>
              <a:rPr lang="en-US" altLang="zh-CN" sz="2000" dirty="0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sau</a:t>
            </a:r>
            <a:r>
              <a:rPr lang="en-US" altLang="zh-CN" sz="2000" dirty="0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rặng</a:t>
            </a:r>
            <a:r>
              <a:rPr lang="en-US" altLang="zh-CN" sz="2000" dirty="0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núi</a:t>
            </a:r>
            <a:r>
              <a:rPr lang="en-US" altLang="zh-CN" sz="2000" dirty="0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.</a:t>
            </a:r>
            <a:endParaRPr lang="zh-CN" altLang="en-US" sz="2000" dirty="0">
              <a:solidFill>
                <a:schemeClr val="bg1"/>
              </a:solidFill>
              <a:latin typeface="UTM Avo" panose="02040603050506020204" pitchFamily="18" charset="0"/>
              <a:ea typeface="印品黑体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5" name="MH_Other_1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 flipV="1">
            <a:off x="2736054" y="1527657"/>
            <a:ext cx="1754885" cy="924210"/>
          </a:xfrm>
          <a:prstGeom prst="line">
            <a:avLst/>
          </a:prstGeom>
          <a:noFill/>
          <a:ln w="38100" cap="rnd">
            <a:solidFill>
              <a:schemeClr val="accent1">
                <a:lumMod val="40000"/>
                <a:lumOff val="60000"/>
              </a:schemeClr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>
            <a:normAutofit fontScale="25000" lnSpcReduction="20000"/>
          </a:bodyPr>
          <a:lstStyle/>
          <a:p>
            <a:pPr>
              <a:defRPr/>
            </a:pPr>
            <a:endParaRPr lang="zh-CN" altLang="en-US" sz="1400" dirty="0">
              <a:solidFill>
                <a:srgbClr val="FFFFFF"/>
              </a:solidFill>
              <a:latin typeface="Arial" panose="020B0604020202020204" pitchFamily="34" charset="0"/>
              <a:ea typeface="印品黑体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6" name="MH_Other_2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 flipV="1">
            <a:off x="2736054" y="2241061"/>
            <a:ext cx="1765601" cy="273929"/>
          </a:xfrm>
          <a:prstGeom prst="line">
            <a:avLst/>
          </a:prstGeom>
          <a:noFill/>
          <a:ln w="38100" cap="rnd">
            <a:solidFill>
              <a:schemeClr val="accent1">
                <a:lumMod val="40000"/>
                <a:lumOff val="60000"/>
              </a:schemeClr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>
            <a:normAutofit fontScale="25000" lnSpcReduction="20000"/>
          </a:bodyPr>
          <a:lstStyle/>
          <a:p>
            <a:pPr>
              <a:defRPr/>
            </a:pPr>
            <a:endParaRPr lang="zh-CN" altLang="en-US" sz="1400" dirty="0">
              <a:solidFill>
                <a:srgbClr val="FFFFFF"/>
              </a:solidFill>
              <a:latin typeface="Arial" panose="020B0604020202020204" pitchFamily="34" charset="0"/>
              <a:ea typeface="印品黑体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7" name="MH_Other_3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>
            <a:off x="2805106" y="2610268"/>
            <a:ext cx="1685833" cy="263210"/>
          </a:xfrm>
          <a:prstGeom prst="line">
            <a:avLst/>
          </a:prstGeom>
          <a:noFill/>
          <a:ln w="38100" cap="rnd">
            <a:solidFill>
              <a:schemeClr val="accent1">
                <a:lumMod val="40000"/>
                <a:lumOff val="60000"/>
              </a:schemeClr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>
            <a:normAutofit fontScale="25000" lnSpcReduction="20000"/>
          </a:bodyPr>
          <a:lstStyle/>
          <a:p>
            <a:pPr>
              <a:defRPr/>
            </a:pPr>
            <a:endParaRPr lang="zh-CN" altLang="en-US" sz="1400" dirty="0">
              <a:solidFill>
                <a:srgbClr val="FFFFFF"/>
              </a:solidFill>
              <a:latin typeface="Arial" panose="020B0604020202020204" pitchFamily="34" charset="0"/>
              <a:ea typeface="印品黑体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8" name="MH_Other_4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2897970" y="2742470"/>
            <a:ext cx="1615590" cy="943266"/>
          </a:xfrm>
          <a:prstGeom prst="line">
            <a:avLst/>
          </a:prstGeom>
          <a:noFill/>
          <a:ln w="38100" cap="rnd">
            <a:solidFill>
              <a:schemeClr val="accent1">
                <a:lumMod val="40000"/>
                <a:lumOff val="60000"/>
              </a:schemeClr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>
            <a:normAutofit fontScale="25000" lnSpcReduction="20000"/>
          </a:bodyPr>
          <a:lstStyle/>
          <a:p>
            <a:pPr>
              <a:defRPr/>
            </a:pPr>
            <a:endParaRPr lang="zh-CN" altLang="en-US" sz="1400" dirty="0">
              <a:solidFill>
                <a:srgbClr val="FFFFFF"/>
              </a:solidFill>
              <a:latin typeface="Arial" panose="020B0604020202020204" pitchFamily="34" charset="0"/>
              <a:ea typeface="印品黑体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9" name="MH_SubTitle_1"/>
          <p:cNvSpPr>
            <a:spLocks noChangeArrowheads="1"/>
          </p:cNvSpPr>
          <p:nvPr>
            <p:custDataLst>
              <p:tags r:id="rId7"/>
            </p:custDataLst>
          </p:nvPr>
        </p:nvSpPr>
        <p:spPr bwMode="gray">
          <a:xfrm>
            <a:off x="4589642" y="1284694"/>
            <a:ext cx="3125882" cy="485925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buNone/>
            </a:pPr>
            <a:r>
              <a:rPr lang="en-US" altLang="zh-CN" dirty="0" err="1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xinh</a:t>
            </a:r>
            <a:r>
              <a:rPr lang="en-US" altLang="zh-CN" dirty="0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dirty="0" err="1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đẹp</a:t>
            </a:r>
            <a:endParaRPr lang="zh-CN" altLang="en-US" dirty="0">
              <a:solidFill>
                <a:schemeClr val="bg1"/>
              </a:solidFill>
              <a:latin typeface="UTM Avo" panose="02040603050506020204" pitchFamily="18" charset="0"/>
              <a:ea typeface="印品黑体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10" name="MH_SubTitle_2"/>
          <p:cNvSpPr>
            <a:spLocks noChangeArrowheads="1"/>
          </p:cNvSpPr>
          <p:nvPr>
            <p:custDataLst>
              <p:tags r:id="rId8"/>
            </p:custDataLst>
          </p:nvPr>
        </p:nvSpPr>
        <p:spPr bwMode="gray">
          <a:xfrm>
            <a:off x="4626662" y="1989762"/>
            <a:ext cx="3125882" cy="485925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dirty="0" err="1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chênh</a:t>
            </a:r>
            <a:r>
              <a:rPr lang="en-US" altLang="zh-CN" dirty="0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dirty="0" err="1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chếch</a:t>
            </a:r>
            <a:endParaRPr lang="zh-CN" altLang="en-US" dirty="0">
              <a:solidFill>
                <a:schemeClr val="bg1"/>
              </a:solidFill>
              <a:latin typeface="UTM Avo" panose="02040603050506020204" pitchFamily="18" charset="0"/>
              <a:ea typeface="印品黑体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11" name="MH_SubTitle_3"/>
          <p:cNvSpPr>
            <a:spLocks noChangeArrowheads="1"/>
          </p:cNvSpPr>
          <p:nvPr>
            <p:custDataLst>
              <p:tags r:id="rId9"/>
            </p:custDataLst>
          </p:nvPr>
        </p:nvSpPr>
        <p:spPr bwMode="gray">
          <a:xfrm>
            <a:off x="4626662" y="2726987"/>
            <a:ext cx="3125882" cy="484734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dirty="0" err="1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thếp</a:t>
            </a:r>
            <a:r>
              <a:rPr lang="en-US" altLang="zh-CN" dirty="0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dirty="0" err="1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giấy</a:t>
            </a:r>
            <a:endParaRPr lang="en-US" altLang="zh-CN" dirty="0">
              <a:solidFill>
                <a:schemeClr val="bg1"/>
              </a:solidFill>
              <a:latin typeface="UTM Avo" panose="02040603050506020204" pitchFamily="18" charset="0"/>
              <a:ea typeface="印品黑体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12" name="MH_Other_5"/>
          <p:cNvSpPr>
            <a:spLocks noChangeArrowheads="1"/>
          </p:cNvSpPr>
          <p:nvPr>
            <p:custDataLst>
              <p:tags r:id="rId10"/>
            </p:custDataLst>
          </p:nvPr>
        </p:nvSpPr>
        <p:spPr bwMode="gray">
          <a:xfrm>
            <a:off x="1250170" y="1642049"/>
            <a:ext cx="1853588" cy="1854262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txBody>
          <a:bodyPr lIns="0" tIns="0" rIns="0" bIns="0" anchor="ctr" anchorCtr="1">
            <a:norm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  <a:defRPr/>
            </a:pPr>
            <a:endParaRPr lang="zh-TW" altLang="en-US" sz="1800" b="0" dirty="0">
              <a:solidFill>
                <a:srgbClr val="FFFFFF"/>
              </a:solidFill>
              <a:latin typeface="Arial" panose="020B0604020202020204" pitchFamily="34" charset="0"/>
              <a:ea typeface="印品黑体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13" name="MH_Title_1"/>
          <p:cNvSpPr/>
          <p:nvPr>
            <p:custDataLst>
              <p:tags r:id="rId11"/>
            </p:custDataLst>
          </p:nvPr>
        </p:nvSpPr>
        <p:spPr>
          <a:xfrm>
            <a:off x="1457149" y="1849103"/>
            <a:ext cx="1440821" cy="144134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TW" sz="3800" b="1" dirty="0" err="1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Đọc</a:t>
            </a:r>
            <a:endParaRPr lang="zh-TW" altLang="en-US" sz="3800" b="1" dirty="0">
              <a:solidFill>
                <a:schemeClr val="bg1"/>
              </a:solidFill>
              <a:latin typeface="UTM Avo" panose="02040603050506020204" pitchFamily="18" charset="0"/>
              <a:ea typeface="印品黑体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15716" y="362182"/>
            <a:ext cx="56329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ÔN VÀ KHỞI ĐỘNG</a:t>
            </a:r>
          </a:p>
        </p:txBody>
      </p:sp>
      <p:pic>
        <p:nvPicPr>
          <p:cNvPr id="1026" name="Picture 2" descr="看书的可爱学生矢量素材- 设计之家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878" y="139197"/>
            <a:ext cx="1728192" cy="1313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卡通儿童看书PNG图片素材下载_儿童PNG_熊猫办公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809" y="3610703"/>
            <a:ext cx="2437011" cy="1465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05132920"/>
      </p:ext>
    </p:extLst>
  </p:cSld>
  <p:clrMapOvr>
    <a:masterClrMapping/>
  </p:clrMapOvr>
  <p:transition advTm="6898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2" accel="4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2" accel="4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" presetClass="entr" presetSubtype="2" accel="4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" presetClass="entr" presetSubtype="2" accel="4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8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8">
            <a:extLst>
              <a:ext uri="{FF2B5EF4-FFF2-40B4-BE49-F238E27FC236}">
                <a16:creationId xmlns:a16="http://schemas.microsoft.com/office/drawing/2014/main" id="{10C1FF9F-A4D4-4CAD-AA0C-5C91602D18D6}"/>
              </a:ext>
            </a:extLst>
          </p:cNvPr>
          <p:cNvSpPr/>
          <p:nvPr>
            <p:custDataLst>
              <p:tags r:id="rId1"/>
            </p:custDataLst>
          </p:nvPr>
        </p:nvSpPr>
        <p:spPr bwMode="auto">
          <a:xfrm>
            <a:off x="2556399" y="880878"/>
            <a:ext cx="4804804" cy="2771453"/>
          </a:xfrm>
          <a:custGeom>
            <a:avLst/>
            <a:gdLst>
              <a:gd name="T0" fmla="*/ 2061 w 2368"/>
              <a:gd name="T1" fmla="*/ 709 h 1583"/>
              <a:gd name="T2" fmla="*/ 1558 w 2368"/>
              <a:gd name="T3" fmla="*/ 270 h 1583"/>
              <a:gd name="T4" fmla="*/ 1308 w 2368"/>
              <a:gd name="T5" fmla="*/ 54 h 1583"/>
              <a:gd name="T6" fmla="*/ 1121 w 2368"/>
              <a:gd name="T7" fmla="*/ 136 h 1583"/>
              <a:gd name="T8" fmla="*/ 773 w 2368"/>
              <a:gd name="T9" fmla="*/ 0 h 1583"/>
              <a:gd name="T10" fmla="*/ 258 w 2368"/>
              <a:gd name="T11" fmla="*/ 514 h 1583"/>
              <a:gd name="T12" fmla="*/ 270 w 2368"/>
              <a:gd name="T13" fmla="*/ 622 h 1583"/>
              <a:gd name="T14" fmla="*/ 0 w 2368"/>
              <a:gd name="T15" fmla="*/ 1002 h 1583"/>
              <a:gd name="T16" fmla="*/ 403 w 2368"/>
              <a:gd name="T17" fmla="*/ 1406 h 1583"/>
              <a:gd name="T18" fmla="*/ 723 w 2368"/>
              <a:gd name="T19" fmla="*/ 1247 h 1583"/>
              <a:gd name="T20" fmla="*/ 1156 w 2368"/>
              <a:gd name="T21" fmla="*/ 1583 h 1583"/>
              <a:gd name="T22" fmla="*/ 1512 w 2368"/>
              <a:gd name="T23" fmla="*/ 1406 h 1583"/>
              <a:gd name="T24" fmla="*/ 2018 w 2368"/>
              <a:gd name="T25" fmla="*/ 1406 h 1583"/>
              <a:gd name="T26" fmla="*/ 2368 w 2368"/>
              <a:gd name="T27" fmla="*/ 1056 h 1583"/>
              <a:gd name="T28" fmla="*/ 2061 w 2368"/>
              <a:gd name="T29" fmla="*/ 709 h 1583"/>
              <a:gd name="connsiteX0" fmla="*/ 8704 w 10000"/>
              <a:gd name="connsiteY0" fmla="*/ 4479 h 10000"/>
              <a:gd name="connsiteX1" fmla="*/ 6492 w 10000"/>
              <a:gd name="connsiteY1" fmla="*/ 2461 h 10000"/>
              <a:gd name="connsiteX2" fmla="*/ 5524 w 10000"/>
              <a:gd name="connsiteY2" fmla="*/ 341 h 10000"/>
              <a:gd name="connsiteX3" fmla="*/ 4734 w 10000"/>
              <a:gd name="connsiteY3" fmla="*/ 859 h 10000"/>
              <a:gd name="connsiteX4" fmla="*/ 3264 w 10000"/>
              <a:gd name="connsiteY4" fmla="*/ 0 h 10000"/>
              <a:gd name="connsiteX5" fmla="*/ 1090 w 10000"/>
              <a:gd name="connsiteY5" fmla="*/ 3247 h 10000"/>
              <a:gd name="connsiteX6" fmla="*/ 1140 w 10000"/>
              <a:gd name="connsiteY6" fmla="*/ 3929 h 10000"/>
              <a:gd name="connsiteX7" fmla="*/ 0 w 10000"/>
              <a:gd name="connsiteY7" fmla="*/ 6330 h 10000"/>
              <a:gd name="connsiteX8" fmla="*/ 1702 w 10000"/>
              <a:gd name="connsiteY8" fmla="*/ 8882 h 10000"/>
              <a:gd name="connsiteX9" fmla="*/ 3053 w 10000"/>
              <a:gd name="connsiteY9" fmla="*/ 7877 h 10000"/>
              <a:gd name="connsiteX10" fmla="*/ 4882 w 10000"/>
              <a:gd name="connsiteY10" fmla="*/ 10000 h 10000"/>
              <a:gd name="connsiteX11" fmla="*/ 6385 w 10000"/>
              <a:gd name="connsiteY11" fmla="*/ 8882 h 10000"/>
              <a:gd name="connsiteX12" fmla="*/ 8522 w 10000"/>
              <a:gd name="connsiteY12" fmla="*/ 8882 h 10000"/>
              <a:gd name="connsiteX13" fmla="*/ 10000 w 10000"/>
              <a:gd name="connsiteY13" fmla="*/ 6671 h 10000"/>
              <a:gd name="connsiteX14" fmla="*/ 8704 w 10000"/>
              <a:gd name="connsiteY14" fmla="*/ 4479 h 10000"/>
              <a:gd name="connsiteX0-1" fmla="*/ 8704 w 10000"/>
              <a:gd name="connsiteY0-2" fmla="*/ 4479 h 10000"/>
              <a:gd name="connsiteX1-3" fmla="*/ 6492 w 10000"/>
              <a:gd name="connsiteY1-4" fmla="*/ 2461 h 10000"/>
              <a:gd name="connsiteX2-5" fmla="*/ 5872 w 10000"/>
              <a:gd name="connsiteY2-6" fmla="*/ 776 h 10000"/>
              <a:gd name="connsiteX3-7" fmla="*/ 4734 w 10000"/>
              <a:gd name="connsiteY3-8" fmla="*/ 859 h 10000"/>
              <a:gd name="connsiteX4-9" fmla="*/ 3264 w 10000"/>
              <a:gd name="connsiteY4-10" fmla="*/ 0 h 10000"/>
              <a:gd name="connsiteX5-11" fmla="*/ 1090 w 10000"/>
              <a:gd name="connsiteY5-12" fmla="*/ 3247 h 10000"/>
              <a:gd name="connsiteX6-13" fmla="*/ 1140 w 10000"/>
              <a:gd name="connsiteY6-14" fmla="*/ 3929 h 10000"/>
              <a:gd name="connsiteX7-15" fmla="*/ 0 w 10000"/>
              <a:gd name="connsiteY7-16" fmla="*/ 6330 h 10000"/>
              <a:gd name="connsiteX8-17" fmla="*/ 1702 w 10000"/>
              <a:gd name="connsiteY8-18" fmla="*/ 8882 h 10000"/>
              <a:gd name="connsiteX9-19" fmla="*/ 3053 w 10000"/>
              <a:gd name="connsiteY9-20" fmla="*/ 7877 h 10000"/>
              <a:gd name="connsiteX10-21" fmla="*/ 4882 w 10000"/>
              <a:gd name="connsiteY10-22" fmla="*/ 10000 h 10000"/>
              <a:gd name="connsiteX11-23" fmla="*/ 6385 w 10000"/>
              <a:gd name="connsiteY11-24" fmla="*/ 8882 h 10000"/>
              <a:gd name="connsiteX12-25" fmla="*/ 8522 w 10000"/>
              <a:gd name="connsiteY12-26" fmla="*/ 8882 h 10000"/>
              <a:gd name="connsiteX13-27" fmla="*/ 10000 w 10000"/>
              <a:gd name="connsiteY13-28" fmla="*/ 6671 h 10000"/>
              <a:gd name="connsiteX14-29" fmla="*/ 8704 w 10000"/>
              <a:gd name="connsiteY14-30" fmla="*/ 4479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</a:cxnLst>
            <a:rect l="l" t="t" r="r" b="b"/>
            <a:pathLst>
              <a:path w="10000" h="10000">
                <a:moveTo>
                  <a:pt x="8704" y="4479"/>
                </a:moveTo>
                <a:cubicBezTo>
                  <a:pt x="8518" y="2950"/>
                  <a:pt x="7561" y="2530"/>
                  <a:pt x="6492" y="2461"/>
                </a:cubicBezTo>
                <a:cubicBezTo>
                  <a:pt x="6416" y="1690"/>
                  <a:pt x="6165" y="1043"/>
                  <a:pt x="5872" y="776"/>
                </a:cubicBezTo>
                <a:cubicBezTo>
                  <a:pt x="5579" y="509"/>
                  <a:pt x="4928" y="543"/>
                  <a:pt x="4734" y="859"/>
                </a:cubicBezTo>
                <a:cubicBezTo>
                  <a:pt x="4345" y="328"/>
                  <a:pt x="3830" y="0"/>
                  <a:pt x="3264" y="0"/>
                </a:cubicBezTo>
                <a:cubicBezTo>
                  <a:pt x="2065" y="0"/>
                  <a:pt x="1090" y="1453"/>
                  <a:pt x="1090" y="3247"/>
                </a:cubicBezTo>
                <a:cubicBezTo>
                  <a:pt x="1090" y="3481"/>
                  <a:pt x="1111" y="3708"/>
                  <a:pt x="1140" y="3929"/>
                </a:cubicBezTo>
                <a:cubicBezTo>
                  <a:pt x="477" y="4277"/>
                  <a:pt x="0" y="5218"/>
                  <a:pt x="0" y="6330"/>
                </a:cubicBezTo>
                <a:cubicBezTo>
                  <a:pt x="0" y="7738"/>
                  <a:pt x="764" y="8882"/>
                  <a:pt x="1702" y="8882"/>
                </a:cubicBezTo>
                <a:cubicBezTo>
                  <a:pt x="2255" y="8882"/>
                  <a:pt x="2745" y="8484"/>
                  <a:pt x="3053" y="7877"/>
                </a:cubicBezTo>
                <a:cubicBezTo>
                  <a:pt x="3264" y="9097"/>
                  <a:pt x="4003" y="10000"/>
                  <a:pt x="4882" y="10000"/>
                </a:cubicBezTo>
                <a:cubicBezTo>
                  <a:pt x="5494" y="10000"/>
                  <a:pt x="6039" y="9558"/>
                  <a:pt x="6385" y="8882"/>
                </a:cubicBezTo>
                <a:lnTo>
                  <a:pt x="8522" y="8882"/>
                </a:lnTo>
                <a:cubicBezTo>
                  <a:pt x="9337" y="8882"/>
                  <a:pt x="10000" y="7890"/>
                  <a:pt x="10000" y="6671"/>
                </a:cubicBezTo>
                <a:cubicBezTo>
                  <a:pt x="10000" y="5540"/>
                  <a:pt x="9434" y="4611"/>
                  <a:pt x="8704" y="4479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rgbClr val="F23D3B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12" tIns="45706" rIns="91412" bIns="45706" numCol="1" anchor="t" anchorCtr="0" compatLnSpc="1"/>
          <a:lstStyle/>
          <a:p>
            <a:pPr defTabSz="914103">
              <a:defRPr/>
            </a:pPr>
            <a:endParaRPr lang="zh-CN" altLang="en-US" sz="1799">
              <a:solidFill>
                <a:srgbClr val="3F3F3F"/>
              </a:solidFill>
              <a:latin typeface="A3.BoosterNextFYBlackRegular-San"/>
              <a:ea typeface="Microsoft YaHei"/>
              <a:cs typeface="+mn-ea"/>
              <a:sym typeface="+mn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060299" y="2117408"/>
            <a:ext cx="4319147" cy="9232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103">
              <a:defRPr/>
            </a:pPr>
            <a:r>
              <a:rPr lang="en-US" sz="5399" b="1" kern="10" dirty="0" err="1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UTM Avo" panose="02040603050506020204" pitchFamily="18" charset="0"/>
                <a:ea typeface="Microsoft YaHei"/>
                <a:cs typeface="Times New Roman"/>
              </a:rPr>
              <a:t>Luyện</a:t>
            </a:r>
            <a:r>
              <a:rPr lang="en-US" sz="5399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UTM Avo" panose="02040603050506020204" pitchFamily="18" charset="0"/>
                <a:ea typeface="Microsoft YaHei"/>
                <a:cs typeface="Times New Roman"/>
              </a:rPr>
              <a:t> </a:t>
            </a:r>
            <a:r>
              <a:rPr lang="en-US" sz="5399" b="1" kern="10" dirty="0" err="1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UTM Avo" panose="02040603050506020204" pitchFamily="18" charset="0"/>
                <a:ea typeface="Microsoft YaHei"/>
                <a:cs typeface="Times New Roman"/>
              </a:rPr>
              <a:t>đọc</a:t>
            </a:r>
            <a:r>
              <a:rPr lang="en-US" sz="5399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UTM Avo" panose="02040603050506020204" pitchFamily="18" charset="0"/>
                <a:ea typeface="Microsoft YaHei"/>
                <a:cs typeface="Times New Roman"/>
              </a:rPr>
              <a:t> </a:t>
            </a:r>
            <a:r>
              <a:rPr lang="en-US" sz="5399" b="1" kern="10" dirty="0" err="1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UTM Avo" panose="02040603050506020204" pitchFamily="18" charset="0"/>
                <a:ea typeface="Microsoft YaHei"/>
                <a:cs typeface="Times New Roman"/>
              </a:rPr>
              <a:t>câu</a:t>
            </a:r>
            <a:endParaRPr lang="en-US" sz="5399" b="1" kern="10" dirty="0">
              <a:ln w="9525">
                <a:noFill/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UTM Avo" panose="02040603050506020204" pitchFamily="18" charset="0"/>
              <a:ea typeface="Microsoft YaHei"/>
              <a:cs typeface="Times New Roman"/>
            </a:endParaRPr>
          </a:p>
        </p:txBody>
      </p:sp>
      <p:pic>
        <p:nvPicPr>
          <p:cNvPr id="69634" name="Picture 2" descr="小女孩写字卡通_万图壁纸网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89" y="11957"/>
            <a:ext cx="1682268" cy="1957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A_ 26">
            <a:extLst>
              <a:ext uri="{FF2B5EF4-FFF2-40B4-BE49-F238E27FC236}">
                <a16:creationId xmlns:a16="http://schemas.microsoft.com/office/drawing/2014/main" id="{6CC8587A-A933-4EE4-941C-D52F9B5CBBE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>
            <a:lum contrast="20000"/>
          </a:blip>
          <a:stretch>
            <a:fillRect/>
          </a:stretch>
        </p:blipFill>
        <p:spPr>
          <a:xfrm>
            <a:off x="6734798" y="4338959"/>
            <a:ext cx="2405830" cy="79350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97279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2850"/>
    </mc:Choice>
    <mc:Fallback xmlns="">
      <p:transition advTm="1285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6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3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4" descr="61.2.png">
            <a:extLst>
              <a:ext uri="{FF2B5EF4-FFF2-40B4-BE49-F238E27FC236}">
                <a16:creationId xmlns:a16="http://schemas.microsoft.com/office/drawing/2014/main" id="{91515BA8-C7FD-445B-B141-21972A02028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60923"/>
          <a:stretch>
            <a:fillRect/>
          </a:stretch>
        </p:blipFill>
        <p:spPr>
          <a:xfrm>
            <a:off x="104184" y="117338"/>
            <a:ext cx="8822956" cy="303711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28A861F-6C7C-4CA5-AB87-9D828D0C94DE}"/>
              </a:ext>
            </a:extLst>
          </p:cNvPr>
          <p:cNvSpPr>
            <a:spLocks noGrp="1"/>
          </p:cNvSpPr>
          <p:nvPr/>
        </p:nvSpPr>
        <p:spPr>
          <a:xfrm>
            <a:off x="248157" y="2929219"/>
            <a:ext cx="8822956" cy="2306799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just"/>
            <a:r>
              <a:rPr lang="en-US" sz="2799" dirty="0">
                <a:latin typeface="Arial-SGK-TV" pitchFamily="2" charset="0"/>
                <a:cs typeface="Arial-SGK-TV" pitchFamily="2" charset="0"/>
              </a:rPr>
              <a:t>    </a:t>
            </a:r>
            <a:r>
              <a:rPr lang="vi-VN" sz="2799" dirty="0">
                <a:latin typeface="Arial-SGK-TV" pitchFamily="2" charset="0"/>
                <a:cs typeface="Arial-SGK-TV" pitchFamily="2" charset="0"/>
              </a:rPr>
              <a:t>Nam theo mẹ đi chợ. Chợ đông vui và bán đủ thứ. Ngay từ cổng là những dãy hàng đồ dùng gia đình.</a:t>
            </a:r>
            <a:r>
              <a:rPr lang="en-US" sz="2799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2799" dirty="0">
                <a:latin typeface="Arial-SGK-TV" pitchFamily="2" charset="0"/>
                <a:cs typeface="Arial-SGK-TV" pitchFamily="2" charset="0"/>
              </a:rPr>
              <a:t>Bên trong là hàng rau, thịt và cá. Nam thích lắm vì lần đầu cùng mẹ đi chợ.  </a:t>
            </a:r>
            <a:endParaRPr lang="en-US" sz="2799" dirty="0">
              <a:latin typeface="Arial-SGK-TV" pitchFamily="2" charset="0"/>
              <a:cs typeface="Arial-SGK-TV" pitchFamily="2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AB19760-A0A3-4829-8530-608DE3347594}"/>
              </a:ext>
            </a:extLst>
          </p:cNvPr>
          <p:cNvCxnSpPr/>
          <p:nvPr/>
        </p:nvCxnSpPr>
        <p:spPr>
          <a:xfrm>
            <a:off x="5152977" y="3616338"/>
            <a:ext cx="719858" cy="0"/>
          </a:xfrm>
          <a:prstGeom prst="line">
            <a:avLst/>
          </a:prstGeom>
          <a:ln w="3492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5F450E5-661E-4A00-A6CC-20565ABFA990}"/>
              </a:ext>
            </a:extLst>
          </p:cNvPr>
          <p:cNvCxnSpPr/>
          <p:nvPr/>
        </p:nvCxnSpPr>
        <p:spPr>
          <a:xfrm>
            <a:off x="1826269" y="4029189"/>
            <a:ext cx="719858" cy="0"/>
          </a:xfrm>
          <a:prstGeom prst="line">
            <a:avLst/>
          </a:prstGeom>
          <a:ln w="3492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3ADF601-EC5E-4A96-9746-DAFFEB272392}"/>
              </a:ext>
            </a:extLst>
          </p:cNvPr>
          <p:cNvCxnSpPr>
            <a:cxnSpLocks/>
          </p:cNvCxnSpPr>
          <p:nvPr/>
        </p:nvCxnSpPr>
        <p:spPr>
          <a:xfrm>
            <a:off x="3204271" y="4029189"/>
            <a:ext cx="899822" cy="0"/>
          </a:xfrm>
          <a:prstGeom prst="line">
            <a:avLst/>
          </a:prstGeom>
          <a:ln w="3492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6AAAA62-EE65-45E6-9245-9A4DEC08192E}"/>
              </a:ext>
            </a:extLst>
          </p:cNvPr>
          <p:cNvCxnSpPr>
            <a:cxnSpLocks/>
          </p:cNvCxnSpPr>
          <p:nvPr/>
        </p:nvCxnSpPr>
        <p:spPr>
          <a:xfrm>
            <a:off x="6541339" y="4036085"/>
            <a:ext cx="899822" cy="0"/>
          </a:xfrm>
          <a:prstGeom prst="line">
            <a:avLst/>
          </a:prstGeom>
          <a:ln w="3492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5950CF5-DB02-49ED-8CFD-35A1D6E01677}"/>
              </a:ext>
            </a:extLst>
          </p:cNvPr>
          <p:cNvCxnSpPr>
            <a:cxnSpLocks/>
          </p:cNvCxnSpPr>
          <p:nvPr/>
        </p:nvCxnSpPr>
        <p:spPr>
          <a:xfrm>
            <a:off x="1013705" y="4485348"/>
            <a:ext cx="899822" cy="0"/>
          </a:xfrm>
          <a:prstGeom prst="line">
            <a:avLst/>
          </a:prstGeom>
          <a:ln w="3492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31D3FF9-F587-4749-A4B1-6492D71C5249}"/>
              </a:ext>
            </a:extLst>
          </p:cNvPr>
          <p:cNvCxnSpPr>
            <a:cxnSpLocks/>
          </p:cNvCxnSpPr>
          <p:nvPr/>
        </p:nvCxnSpPr>
        <p:spPr>
          <a:xfrm>
            <a:off x="972712" y="4893018"/>
            <a:ext cx="899822" cy="0"/>
          </a:xfrm>
          <a:prstGeom prst="line">
            <a:avLst/>
          </a:prstGeom>
          <a:ln w="3492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452163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447"/>
    </mc:Choice>
    <mc:Fallback xmlns="">
      <p:transition spd="slow" advTm="1084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8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ABA7C040-3C64-482C-997D-750291D3AD5F}"/>
              </a:ext>
            </a:extLst>
          </p:cNvPr>
          <p:cNvSpPr>
            <a:spLocks noGrp="1"/>
          </p:cNvSpPr>
          <p:nvPr/>
        </p:nvSpPr>
        <p:spPr>
          <a:xfrm>
            <a:off x="160523" y="229753"/>
            <a:ext cx="8822956" cy="2306799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sz="2799" dirty="0">
                <a:latin typeface="Arial-SGK-TV" pitchFamily="2" charset="0"/>
                <a:cs typeface="Arial-SGK-TV" pitchFamily="2" charset="0"/>
              </a:rPr>
              <a:t>    </a:t>
            </a:r>
            <a:r>
              <a:rPr lang="vi-VN" sz="2799" dirty="0">
                <a:latin typeface="Arial-SGK-TV" pitchFamily="2" charset="0"/>
                <a:cs typeface="Arial-SGK-TV" pitchFamily="2" charset="0"/>
              </a:rPr>
              <a:t>Nam theo mẹ đi chợ. Chợ đông vui và bán đủ thứ. Ngay từ cổng là những dãy hàng đồ dùng gia đình.</a:t>
            </a:r>
            <a:r>
              <a:rPr lang="en-US" sz="2799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2799" dirty="0">
                <a:latin typeface="Arial-SGK-TV" pitchFamily="2" charset="0"/>
                <a:cs typeface="Arial-SGK-TV" pitchFamily="2" charset="0"/>
              </a:rPr>
              <a:t>Bên trong là hàng rau, thịt và cá. Nam thích lắm vì lần đầu cùng mẹ đi chợ.  </a:t>
            </a:r>
            <a:endParaRPr lang="en-US" sz="2799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E314DB28-D739-4D3B-A849-764E42354E8F}"/>
              </a:ext>
            </a:extLst>
          </p:cNvPr>
          <p:cNvSpPr/>
          <p:nvPr/>
        </p:nvSpPr>
        <p:spPr>
          <a:xfrm>
            <a:off x="319749" y="197014"/>
            <a:ext cx="359929" cy="359929"/>
          </a:xfrm>
          <a:prstGeom prst="ellipse">
            <a:avLst/>
          </a:prstGeom>
          <a:noFill/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99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E4CDAF3-13DA-424E-816F-861FFD2DBB7C}"/>
              </a:ext>
            </a:extLst>
          </p:cNvPr>
          <p:cNvSpPr/>
          <p:nvPr/>
        </p:nvSpPr>
        <p:spPr>
          <a:xfrm>
            <a:off x="108882" y="711275"/>
            <a:ext cx="359929" cy="359929"/>
          </a:xfrm>
          <a:prstGeom prst="ellipse">
            <a:avLst/>
          </a:prstGeom>
          <a:noFill/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99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34874CF5-7D76-48C5-B408-D1BAE4BD50DE}"/>
              </a:ext>
            </a:extLst>
          </p:cNvPr>
          <p:cNvSpPr/>
          <p:nvPr/>
        </p:nvSpPr>
        <p:spPr>
          <a:xfrm>
            <a:off x="3960121" y="161021"/>
            <a:ext cx="359929" cy="359929"/>
          </a:xfrm>
          <a:prstGeom prst="ellipse">
            <a:avLst/>
          </a:prstGeom>
          <a:noFill/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99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00C6AA8-8FDE-4BCB-B59B-B5706A687351}"/>
              </a:ext>
            </a:extLst>
          </p:cNvPr>
          <p:cNvSpPr/>
          <p:nvPr/>
        </p:nvSpPr>
        <p:spPr>
          <a:xfrm>
            <a:off x="36896" y="1384779"/>
            <a:ext cx="359929" cy="359929"/>
          </a:xfrm>
          <a:prstGeom prst="ellipse">
            <a:avLst/>
          </a:prstGeom>
          <a:noFill/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99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C52037BF-19FD-4A6F-B067-71A20165BDCB}"/>
              </a:ext>
            </a:extLst>
          </p:cNvPr>
          <p:cNvSpPr/>
          <p:nvPr/>
        </p:nvSpPr>
        <p:spPr>
          <a:xfrm>
            <a:off x="5327851" y="1384779"/>
            <a:ext cx="359929" cy="359929"/>
          </a:xfrm>
          <a:prstGeom prst="ellipse">
            <a:avLst/>
          </a:prstGeom>
          <a:noFill/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99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12F246-EEE0-4941-AE75-B8A13800068D}"/>
              </a:ext>
            </a:extLst>
          </p:cNvPr>
          <p:cNvSpPr txBox="1"/>
          <p:nvPr/>
        </p:nvSpPr>
        <p:spPr>
          <a:xfrm>
            <a:off x="1512604" y="3292402"/>
            <a:ext cx="4715069" cy="523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799" dirty="0">
                <a:latin typeface="Arial-SGK-TV" pitchFamily="2" charset="0"/>
                <a:cs typeface="Arial-SGK-TV" pitchFamily="2" charset="0"/>
              </a:rPr>
              <a:t>Nam </a:t>
            </a:r>
            <a:r>
              <a:rPr lang="en-US" sz="2799" dirty="0" err="1">
                <a:latin typeface="Arial-SGK-TV" pitchFamily="2" charset="0"/>
                <a:cs typeface="Arial-SGK-TV" pitchFamily="2" charset="0"/>
              </a:rPr>
              <a:t>theo</a:t>
            </a:r>
            <a:r>
              <a:rPr lang="en-US" sz="2799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99" dirty="0" err="1"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2799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99" dirty="0" err="1"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sz="2799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99" dirty="0" err="1">
                <a:latin typeface="Arial-SGK-TV" pitchFamily="2" charset="0"/>
                <a:cs typeface="Arial-SGK-TV" pitchFamily="2" charset="0"/>
              </a:rPr>
              <a:t>đâu</a:t>
            </a:r>
            <a:r>
              <a:rPr lang="en-US" sz="2799" dirty="0">
                <a:latin typeface="Arial-SGK-TV" pitchFamily="2" charset="0"/>
                <a:cs typeface="Arial-SGK-TV" pitchFamily="2" charset="0"/>
              </a:rPr>
              <a:t>?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68FDAF0-F314-45E4-9869-F24A26D4E302}"/>
              </a:ext>
            </a:extLst>
          </p:cNvPr>
          <p:cNvCxnSpPr/>
          <p:nvPr/>
        </p:nvCxnSpPr>
        <p:spPr>
          <a:xfrm>
            <a:off x="679677" y="711274"/>
            <a:ext cx="3280444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FBCD2011-F581-4BB4-8776-7D19B035CF41}"/>
              </a:ext>
            </a:extLst>
          </p:cNvPr>
          <p:cNvSpPr txBox="1"/>
          <p:nvPr/>
        </p:nvSpPr>
        <p:spPr>
          <a:xfrm>
            <a:off x="1602587" y="3707630"/>
            <a:ext cx="6820653" cy="523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799" dirty="0" err="1">
                <a:latin typeface="Arial-SGK-TV" pitchFamily="2" charset="0"/>
                <a:cs typeface="Arial-SGK-TV" pitchFamily="2" charset="0"/>
              </a:rPr>
              <a:t>Chợ</a:t>
            </a:r>
            <a:r>
              <a:rPr lang="en-US" sz="2799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99" dirty="0" err="1">
                <a:latin typeface="Arial-SGK-TV" pitchFamily="2" charset="0"/>
                <a:cs typeface="Arial-SGK-TV" pitchFamily="2" charset="0"/>
              </a:rPr>
              <a:t>bán</a:t>
            </a:r>
            <a:r>
              <a:rPr lang="en-US" sz="2799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99" dirty="0" err="1">
                <a:latin typeface="Arial-SGK-TV" pitchFamily="2" charset="0"/>
                <a:cs typeface="Arial-SGK-TV" pitchFamily="2" charset="0"/>
              </a:rPr>
              <a:t>những</a:t>
            </a:r>
            <a:r>
              <a:rPr lang="en-US" sz="2799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99" dirty="0" err="1">
                <a:latin typeface="Arial-SGK-TV" pitchFamily="2" charset="0"/>
                <a:cs typeface="Arial-SGK-TV" pitchFamily="2" charset="0"/>
              </a:rPr>
              <a:t>gì</a:t>
            </a:r>
            <a:r>
              <a:rPr lang="en-US" sz="2799" dirty="0">
                <a:latin typeface="Arial-SGK-TV" pitchFamily="2" charset="0"/>
                <a:cs typeface="Arial-SGK-TV" pitchFamily="2" charset="0"/>
              </a:rPr>
              <a:t>?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5ED0072-C16A-4327-B6D7-CEEC6456BA3F}"/>
              </a:ext>
            </a:extLst>
          </p:cNvPr>
          <p:cNvCxnSpPr>
            <a:cxnSpLocks/>
          </p:cNvCxnSpPr>
          <p:nvPr/>
        </p:nvCxnSpPr>
        <p:spPr>
          <a:xfrm>
            <a:off x="5939730" y="1384779"/>
            <a:ext cx="2771453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8CA7944-D199-404C-9A5E-3750DF5D43D1}"/>
              </a:ext>
            </a:extLst>
          </p:cNvPr>
          <p:cNvCxnSpPr>
            <a:cxnSpLocks/>
          </p:cNvCxnSpPr>
          <p:nvPr/>
        </p:nvCxnSpPr>
        <p:spPr>
          <a:xfrm>
            <a:off x="3240263" y="1996658"/>
            <a:ext cx="2195567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F7F3D44-559F-45A1-A2DA-DBD998FADA47}"/>
              </a:ext>
            </a:extLst>
          </p:cNvPr>
          <p:cNvCxnSpPr>
            <a:cxnSpLocks/>
          </p:cNvCxnSpPr>
          <p:nvPr/>
        </p:nvCxnSpPr>
        <p:spPr>
          <a:xfrm>
            <a:off x="5687780" y="1996658"/>
            <a:ext cx="2231559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95032766-F6F8-40D7-ABDC-60120892E54F}"/>
              </a:ext>
            </a:extLst>
          </p:cNvPr>
          <p:cNvCxnSpPr>
            <a:cxnSpLocks/>
          </p:cNvCxnSpPr>
          <p:nvPr/>
        </p:nvCxnSpPr>
        <p:spPr>
          <a:xfrm>
            <a:off x="288846" y="2680523"/>
            <a:ext cx="3023403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61818361-5E21-4CB3-88C1-AB1933F24384}"/>
              </a:ext>
            </a:extLst>
          </p:cNvPr>
          <p:cNvCxnSpPr>
            <a:cxnSpLocks/>
          </p:cNvCxnSpPr>
          <p:nvPr/>
        </p:nvCxnSpPr>
        <p:spPr>
          <a:xfrm>
            <a:off x="8143678" y="1996658"/>
            <a:ext cx="675484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7B6F7B93-5F3B-499B-9362-83389375816B}"/>
              </a:ext>
            </a:extLst>
          </p:cNvPr>
          <p:cNvSpPr txBox="1"/>
          <p:nvPr/>
        </p:nvSpPr>
        <p:spPr>
          <a:xfrm>
            <a:off x="720762" y="4245052"/>
            <a:ext cx="7417168" cy="523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799" dirty="0">
                <a:latin typeface="Arial-SGK-TV" pitchFamily="2" charset="0"/>
                <a:cs typeface="Arial-SGK-TV" pitchFamily="2" charset="0"/>
              </a:rPr>
              <a:t>Nam </a:t>
            </a:r>
            <a:r>
              <a:rPr lang="en-US" sz="2799" dirty="0" err="1"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2799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99" dirty="0" err="1">
                <a:latin typeface="Arial-SGK-TV" pitchFamily="2" charset="0"/>
                <a:cs typeface="Arial-SGK-TV" pitchFamily="2" charset="0"/>
              </a:rPr>
              <a:t>thích</a:t>
            </a:r>
            <a:r>
              <a:rPr lang="en-US" sz="2799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99" dirty="0" err="1"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sz="2799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99" dirty="0" err="1">
                <a:latin typeface="Arial-SGK-TV" pitchFamily="2" charset="0"/>
                <a:cs typeface="Arial-SGK-TV" pitchFamily="2" charset="0"/>
              </a:rPr>
              <a:t>chợ</a:t>
            </a:r>
            <a:r>
              <a:rPr lang="en-US" sz="2799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99" dirty="0" err="1">
                <a:latin typeface="Arial-SGK-TV" pitchFamily="2" charset="0"/>
                <a:cs typeface="Arial-SGK-TV" pitchFamily="2" charset="0"/>
              </a:rPr>
              <a:t>với</a:t>
            </a:r>
            <a:r>
              <a:rPr lang="en-US" sz="2799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99" dirty="0" err="1"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2799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99" dirty="0" err="1">
                <a:latin typeface="Arial-SGK-TV" pitchFamily="2" charset="0"/>
                <a:cs typeface="Arial-SGK-TV" pitchFamily="2" charset="0"/>
              </a:rPr>
              <a:t>không</a:t>
            </a:r>
            <a:r>
              <a:rPr lang="en-US" sz="2799" dirty="0">
                <a:latin typeface="Arial-SGK-TV" pitchFamily="2" charset="0"/>
                <a:cs typeface="Arial-SGK-TV" pitchFamily="2" charset="0"/>
              </a:rPr>
              <a:t>? </a:t>
            </a:r>
            <a:r>
              <a:rPr lang="en-US" sz="2799" dirty="0" err="1">
                <a:latin typeface="Arial-SGK-TV" pitchFamily="2" charset="0"/>
                <a:cs typeface="Arial-SGK-TV" pitchFamily="2" charset="0"/>
              </a:rPr>
              <a:t>Vì</a:t>
            </a:r>
            <a:r>
              <a:rPr lang="en-US" sz="2799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99" dirty="0" err="1">
                <a:latin typeface="Arial-SGK-TV" pitchFamily="2" charset="0"/>
                <a:cs typeface="Arial-SGK-TV" pitchFamily="2" charset="0"/>
              </a:rPr>
              <a:t>sao</a:t>
            </a:r>
            <a:r>
              <a:rPr lang="en-US" sz="2799" dirty="0">
                <a:latin typeface="Arial-SGK-TV" pitchFamily="2" charset="0"/>
                <a:cs typeface="Arial-SGK-TV" pitchFamily="2" charset="0"/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90797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537"/>
    </mc:Choice>
    <mc:Fallback xmlns="">
      <p:transition spd="slow" advTm="1405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 animBg="1"/>
      <p:bldP spid="15" grpId="0" animBg="1"/>
      <p:bldP spid="19" grpId="0" animBg="1"/>
      <p:bldP spid="21" grpId="0" animBg="1"/>
      <p:bldP spid="22" grpId="0" animBg="1"/>
      <p:bldP spid="5" grpId="0"/>
      <p:bldP spid="5" grpId="1"/>
      <p:bldP spid="25" grpId="0"/>
      <p:bldP spid="25" grpId="1"/>
      <p:bldP spid="1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674" y="192197"/>
            <a:ext cx="8127652" cy="48998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2712" y="2764600"/>
            <a:ext cx="275066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342788" eaLnBrk="1" hangingPunct="1">
              <a:spcBef>
                <a:spcPct val="50000"/>
              </a:spcBef>
              <a:defRPr/>
            </a:pPr>
            <a:r>
              <a:rPr lang="en-US" sz="2000" b="1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chong</a:t>
            </a:r>
            <a:r>
              <a:rPr lang="en-US" sz="2000" b="1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000" b="1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chóng</a:t>
            </a:r>
            <a:endParaRPr lang="en-US" sz="2000" b="1" dirty="0"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6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8562" y="340985"/>
            <a:ext cx="5970863" cy="523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342788" eaLnBrk="1" hangingPunct="1">
              <a:spcBef>
                <a:spcPct val="50000"/>
              </a:spcBef>
              <a:defRPr/>
            </a:pPr>
            <a:r>
              <a:rPr lang="en-US" sz="2799" b="1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ong</a:t>
            </a:r>
            <a:r>
              <a:rPr lang="en-US" sz="2799" b="1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    </a:t>
            </a:r>
            <a:r>
              <a:rPr lang="en-US" sz="2799" b="1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ông</a:t>
            </a:r>
            <a:r>
              <a:rPr lang="en-US" sz="2799" b="1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   </a:t>
            </a:r>
            <a:r>
              <a:rPr lang="en-US" sz="2799" b="1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ung</a:t>
            </a:r>
            <a:r>
              <a:rPr lang="en-US" sz="2799" b="1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   </a:t>
            </a:r>
            <a:r>
              <a:rPr lang="en-US" sz="2799" b="1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ưng</a:t>
            </a:r>
            <a:endParaRPr lang="en-US" sz="2799" b="1" dirty="0"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7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2213" y="2716516"/>
            <a:ext cx="263780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342788" eaLnBrk="1" hangingPunct="1">
              <a:spcBef>
                <a:spcPct val="50000"/>
              </a:spcBef>
              <a:defRPr/>
            </a:pPr>
            <a:r>
              <a:rPr lang="en-US" sz="2000" b="1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bông</a:t>
            </a:r>
            <a:r>
              <a:rPr lang="en-US" sz="2000" b="1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2000" b="1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súng</a:t>
            </a:r>
            <a:endParaRPr lang="en-US" sz="2000" b="1" dirty="0"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8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744" y="2723089"/>
            <a:ext cx="263780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342788" eaLnBrk="1" hangingPunct="1">
              <a:spcBef>
                <a:spcPct val="50000"/>
              </a:spcBef>
              <a:defRPr/>
            </a:pPr>
            <a:r>
              <a:rPr lang="en-US" sz="2000" b="1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bánh </a:t>
            </a:r>
            <a:r>
              <a:rPr lang="en-US" sz="2000" b="1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chưng</a:t>
            </a:r>
            <a:endParaRPr lang="en-US" sz="2000" b="1" dirty="0"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11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0618" y="1951240"/>
            <a:ext cx="7333228" cy="369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342788" eaLnBrk="1" hangingPunct="1">
              <a:spcBef>
                <a:spcPct val="50000"/>
              </a:spcBef>
              <a:defRPr/>
            </a:pPr>
            <a:r>
              <a:rPr lang="en-US" sz="1799" b="1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dòng</a:t>
            </a:r>
            <a:r>
              <a:rPr lang="en-US" sz="1799" b="1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    </a:t>
            </a:r>
            <a:r>
              <a:rPr lang="en-US" sz="1799" b="1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võng</a:t>
            </a:r>
            <a:r>
              <a:rPr lang="en-US" sz="1799" b="1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    </a:t>
            </a:r>
            <a:r>
              <a:rPr lang="en-US" sz="1799" b="1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bổng</a:t>
            </a:r>
            <a:r>
              <a:rPr lang="en-US" sz="1799" b="1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    </a:t>
            </a:r>
            <a:r>
              <a:rPr lang="en-US" sz="1799" b="1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cộng</a:t>
            </a:r>
            <a:endParaRPr lang="en-US" sz="1799" b="1" dirty="0"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pic>
        <p:nvPicPr>
          <p:cNvPr id="3" name="Picture 2" descr="Diagram&#10;&#10;Description automatically generated with low confidence">
            <a:extLst>
              <a:ext uri="{FF2B5EF4-FFF2-40B4-BE49-F238E27FC236}">
                <a16:creationId xmlns:a16="http://schemas.microsoft.com/office/drawing/2014/main" id="{2BF2FCC1-8DFE-4BFE-8D1A-8FF47C7113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193" y="916872"/>
            <a:ext cx="2069963" cy="1064981"/>
          </a:xfrm>
          <a:prstGeom prst="rect">
            <a:avLst/>
          </a:prstGeom>
        </p:spPr>
      </p:pic>
      <p:sp>
        <p:nvSpPr>
          <p:cNvPr id="14" name="Text Box 12">
            <a:extLst>
              <a:ext uri="{FF2B5EF4-FFF2-40B4-BE49-F238E27FC236}">
                <a16:creationId xmlns:a16="http://schemas.microsoft.com/office/drawing/2014/main" id="{287C3CA5-E4CE-4580-8202-1518D82DEC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8026" y="2432833"/>
            <a:ext cx="7333228" cy="369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342788" eaLnBrk="1" hangingPunct="1">
              <a:spcBef>
                <a:spcPct val="50000"/>
              </a:spcBef>
              <a:defRPr/>
            </a:pPr>
            <a:r>
              <a:rPr lang="en-US" sz="1799" b="1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thúng</a:t>
            </a:r>
            <a:r>
              <a:rPr lang="en-US" sz="1799" b="1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    </a:t>
            </a:r>
            <a:r>
              <a:rPr lang="en-US" sz="1799" b="1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vũng</a:t>
            </a:r>
            <a:r>
              <a:rPr lang="en-US" sz="1799" b="1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    </a:t>
            </a:r>
            <a:r>
              <a:rPr lang="en-US" sz="1799" b="1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đựng</a:t>
            </a:r>
            <a:r>
              <a:rPr lang="en-US" sz="1799" b="1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    </a:t>
            </a:r>
            <a:r>
              <a:rPr lang="en-US" sz="1799" b="1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hửng</a:t>
            </a:r>
            <a:endParaRPr lang="en-US" sz="1799" b="1" dirty="0"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0C67627-FCA8-4BCB-A464-E1B133D6B6F1}"/>
              </a:ext>
            </a:extLst>
          </p:cNvPr>
          <p:cNvSpPr>
            <a:spLocks noGrp="1"/>
          </p:cNvSpPr>
          <p:nvPr/>
        </p:nvSpPr>
        <p:spPr>
          <a:xfrm>
            <a:off x="1152676" y="3328395"/>
            <a:ext cx="7198578" cy="13677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just"/>
            <a:r>
              <a:rPr lang="en-US" sz="2799" dirty="0">
                <a:latin typeface="Arial-SGK-TV" pitchFamily="2" charset="0"/>
                <a:cs typeface="Arial-SGK-TV" pitchFamily="2" charset="0"/>
              </a:rPr>
              <a:t>    </a:t>
            </a:r>
            <a:r>
              <a:rPr lang="vi-VN" sz="2000" dirty="0">
                <a:latin typeface="Arial-SGK-TV" pitchFamily="2" charset="0"/>
                <a:cs typeface="Arial-SGK-TV" pitchFamily="2" charset="0"/>
              </a:rPr>
              <a:t>Nam theo mẹ đi chợ. Chợ đông vui và bán đủ thứ. Ngay từ cổng là những dãy hàng đồ dùng gia đình.</a:t>
            </a:r>
            <a:r>
              <a:rPr lang="en-US" sz="2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2000" dirty="0">
                <a:latin typeface="Arial-SGK-TV" pitchFamily="2" charset="0"/>
                <a:cs typeface="Arial-SGK-TV" pitchFamily="2" charset="0"/>
              </a:rPr>
              <a:t>Bên trong là hàng rau, thịt và cá. Nam thích lắm vì lần đầu cùng mẹ đi chợ.  </a:t>
            </a:r>
            <a:endParaRPr lang="en-US" sz="2000" dirty="0">
              <a:latin typeface="Arial-SGK-TV" pitchFamily="2" charset="0"/>
              <a:cs typeface="Arial-SGK-TV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50456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539"/>
    </mc:Choice>
    <mc:Fallback xmlns="">
      <p:transition spd="slow" advTm="635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8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8">
            <a:extLst>
              <a:ext uri="{FF2B5EF4-FFF2-40B4-BE49-F238E27FC236}">
                <a16:creationId xmlns:a16="http://schemas.microsoft.com/office/drawing/2014/main" id="{10C1FF9F-A4D4-4CAD-AA0C-5C91602D18D6}"/>
              </a:ext>
            </a:extLst>
          </p:cNvPr>
          <p:cNvSpPr/>
          <p:nvPr>
            <p:custDataLst>
              <p:tags r:id="rId1"/>
            </p:custDataLst>
          </p:nvPr>
        </p:nvSpPr>
        <p:spPr bwMode="auto">
          <a:xfrm>
            <a:off x="2556399" y="880878"/>
            <a:ext cx="4804804" cy="2771453"/>
          </a:xfrm>
          <a:custGeom>
            <a:avLst/>
            <a:gdLst>
              <a:gd name="T0" fmla="*/ 2061 w 2368"/>
              <a:gd name="T1" fmla="*/ 709 h 1583"/>
              <a:gd name="T2" fmla="*/ 1558 w 2368"/>
              <a:gd name="T3" fmla="*/ 270 h 1583"/>
              <a:gd name="T4" fmla="*/ 1308 w 2368"/>
              <a:gd name="T5" fmla="*/ 54 h 1583"/>
              <a:gd name="T6" fmla="*/ 1121 w 2368"/>
              <a:gd name="T7" fmla="*/ 136 h 1583"/>
              <a:gd name="T8" fmla="*/ 773 w 2368"/>
              <a:gd name="T9" fmla="*/ 0 h 1583"/>
              <a:gd name="T10" fmla="*/ 258 w 2368"/>
              <a:gd name="T11" fmla="*/ 514 h 1583"/>
              <a:gd name="T12" fmla="*/ 270 w 2368"/>
              <a:gd name="T13" fmla="*/ 622 h 1583"/>
              <a:gd name="T14" fmla="*/ 0 w 2368"/>
              <a:gd name="T15" fmla="*/ 1002 h 1583"/>
              <a:gd name="T16" fmla="*/ 403 w 2368"/>
              <a:gd name="T17" fmla="*/ 1406 h 1583"/>
              <a:gd name="T18" fmla="*/ 723 w 2368"/>
              <a:gd name="T19" fmla="*/ 1247 h 1583"/>
              <a:gd name="T20" fmla="*/ 1156 w 2368"/>
              <a:gd name="T21" fmla="*/ 1583 h 1583"/>
              <a:gd name="T22" fmla="*/ 1512 w 2368"/>
              <a:gd name="T23" fmla="*/ 1406 h 1583"/>
              <a:gd name="T24" fmla="*/ 2018 w 2368"/>
              <a:gd name="T25" fmla="*/ 1406 h 1583"/>
              <a:gd name="T26" fmla="*/ 2368 w 2368"/>
              <a:gd name="T27" fmla="*/ 1056 h 1583"/>
              <a:gd name="T28" fmla="*/ 2061 w 2368"/>
              <a:gd name="T29" fmla="*/ 709 h 1583"/>
              <a:gd name="connsiteX0" fmla="*/ 8704 w 10000"/>
              <a:gd name="connsiteY0" fmla="*/ 4479 h 10000"/>
              <a:gd name="connsiteX1" fmla="*/ 6492 w 10000"/>
              <a:gd name="connsiteY1" fmla="*/ 2461 h 10000"/>
              <a:gd name="connsiteX2" fmla="*/ 5524 w 10000"/>
              <a:gd name="connsiteY2" fmla="*/ 341 h 10000"/>
              <a:gd name="connsiteX3" fmla="*/ 4734 w 10000"/>
              <a:gd name="connsiteY3" fmla="*/ 859 h 10000"/>
              <a:gd name="connsiteX4" fmla="*/ 3264 w 10000"/>
              <a:gd name="connsiteY4" fmla="*/ 0 h 10000"/>
              <a:gd name="connsiteX5" fmla="*/ 1090 w 10000"/>
              <a:gd name="connsiteY5" fmla="*/ 3247 h 10000"/>
              <a:gd name="connsiteX6" fmla="*/ 1140 w 10000"/>
              <a:gd name="connsiteY6" fmla="*/ 3929 h 10000"/>
              <a:gd name="connsiteX7" fmla="*/ 0 w 10000"/>
              <a:gd name="connsiteY7" fmla="*/ 6330 h 10000"/>
              <a:gd name="connsiteX8" fmla="*/ 1702 w 10000"/>
              <a:gd name="connsiteY8" fmla="*/ 8882 h 10000"/>
              <a:gd name="connsiteX9" fmla="*/ 3053 w 10000"/>
              <a:gd name="connsiteY9" fmla="*/ 7877 h 10000"/>
              <a:gd name="connsiteX10" fmla="*/ 4882 w 10000"/>
              <a:gd name="connsiteY10" fmla="*/ 10000 h 10000"/>
              <a:gd name="connsiteX11" fmla="*/ 6385 w 10000"/>
              <a:gd name="connsiteY11" fmla="*/ 8882 h 10000"/>
              <a:gd name="connsiteX12" fmla="*/ 8522 w 10000"/>
              <a:gd name="connsiteY12" fmla="*/ 8882 h 10000"/>
              <a:gd name="connsiteX13" fmla="*/ 10000 w 10000"/>
              <a:gd name="connsiteY13" fmla="*/ 6671 h 10000"/>
              <a:gd name="connsiteX14" fmla="*/ 8704 w 10000"/>
              <a:gd name="connsiteY14" fmla="*/ 4479 h 10000"/>
              <a:gd name="connsiteX0-1" fmla="*/ 8704 w 10000"/>
              <a:gd name="connsiteY0-2" fmla="*/ 4479 h 10000"/>
              <a:gd name="connsiteX1-3" fmla="*/ 6492 w 10000"/>
              <a:gd name="connsiteY1-4" fmla="*/ 2461 h 10000"/>
              <a:gd name="connsiteX2-5" fmla="*/ 5872 w 10000"/>
              <a:gd name="connsiteY2-6" fmla="*/ 776 h 10000"/>
              <a:gd name="connsiteX3-7" fmla="*/ 4734 w 10000"/>
              <a:gd name="connsiteY3-8" fmla="*/ 859 h 10000"/>
              <a:gd name="connsiteX4-9" fmla="*/ 3264 w 10000"/>
              <a:gd name="connsiteY4-10" fmla="*/ 0 h 10000"/>
              <a:gd name="connsiteX5-11" fmla="*/ 1090 w 10000"/>
              <a:gd name="connsiteY5-12" fmla="*/ 3247 h 10000"/>
              <a:gd name="connsiteX6-13" fmla="*/ 1140 w 10000"/>
              <a:gd name="connsiteY6-14" fmla="*/ 3929 h 10000"/>
              <a:gd name="connsiteX7-15" fmla="*/ 0 w 10000"/>
              <a:gd name="connsiteY7-16" fmla="*/ 6330 h 10000"/>
              <a:gd name="connsiteX8-17" fmla="*/ 1702 w 10000"/>
              <a:gd name="connsiteY8-18" fmla="*/ 8882 h 10000"/>
              <a:gd name="connsiteX9-19" fmla="*/ 3053 w 10000"/>
              <a:gd name="connsiteY9-20" fmla="*/ 7877 h 10000"/>
              <a:gd name="connsiteX10-21" fmla="*/ 4882 w 10000"/>
              <a:gd name="connsiteY10-22" fmla="*/ 10000 h 10000"/>
              <a:gd name="connsiteX11-23" fmla="*/ 6385 w 10000"/>
              <a:gd name="connsiteY11-24" fmla="*/ 8882 h 10000"/>
              <a:gd name="connsiteX12-25" fmla="*/ 8522 w 10000"/>
              <a:gd name="connsiteY12-26" fmla="*/ 8882 h 10000"/>
              <a:gd name="connsiteX13-27" fmla="*/ 10000 w 10000"/>
              <a:gd name="connsiteY13-28" fmla="*/ 6671 h 10000"/>
              <a:gd name="connsiteX14-29" fmla="*/ 8704 w 10000"/>
              <a:gd name="connsiteY14-30" fmla="*/ 4479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</a:cxnLst>
            <a:rect l="l" t="t" r="r" b="b"/>
            <a:pathLst>
              <a:path w="10000" h="10000">
                <a:moveTo>
                  <a:pt x="8704" y="4479"/>
                </a:moveTo>
                <a:cubicBezTo>
                  <a:pt x="8518" y="2950"/>
                  <a:pt x="7561" y="2530"/>
                  <a:pt x="6492" y="2461"/>
                </a:cubicBezTo>
                <a:cubicBezTo>
                  <a:pt x="6416" y="1690"/>
                  <a:pt x="6165" y="1043"/>
                  <a:pt x="5872" y="776"/>
                </a:cubicBezTo>
                <a:cubicBezTo>
                  <a:pt x="5579" y="509"/>
                  <a:pt x="4928" y="543"/>
                  <a:pt x="4734" y="859"/>
                </a:cubicBezTo>
                <a:cubicBezTo>
                  <a:pt x="4345" y="328"/>
                  <a:pt x="3830" y="0"/>
                  <a:pt x="3264" y="0"/>
                </a:cubicBezTo>
                <a:cubicBezTo>
                  <a:pt x="2065" y="0"/>
                  <a:pt x="1090" y="1453"/>
                  <a:pt x="1090" y="3247"/>
                </a:cubicBezTo>
                <a:cubicBezTo>
                  <a:pt x="1090" y="3481"/>
                  <a:pt x="1111" y="3708"/>
                  <a:pt x="1140" y="3929"/>
                </a:cubicBezTo>
                <a:cubicBezTo>
                  <a:pt x="477" y="4277"/>
                  <a:pt x="0" y="5218"/>
                  <a:pt x="0" y="6330"/>
                </a:cubicBezTo>
                <a:cubicBezTo>
                  <a:pt x="0" y="7738"/>
                  <a:pt x="764" y="8882"/>
                  <a:pt x="1702" y="8882"/>
                </a:cubicBezTo>
                <a:cubicBezTo>
                  <a:pt x="2255" y="8882"/>
                  <a:pt x="2745" y="8484"/>
                  <a:pt x="3053" y="7877"/>
                </a:cubicBezTo>
                <a:cubicBezTo>
                  <a:pt x="3264" y="9097"/>
                  <a:pt x="4003" y="10000"/>
                  <a:pt x="4882" y="10000"/>
                </a:cubicBezTo>
                <a:cubicBezTo>
                  <a:pt x="5494" y="10000"/>
                  <a:pt x="6039" y="9558"/>
                  <a:pt x="6385" y="8882"/>
                </a:cubicBezTo>
                <a:lnTo>
                  <a:pt x="8522" y="8882"/>
                </a:lnTo>
                <a:cubicBezTo>
                  <a:pt x="9337" y="8882"/>
                  <a:pt x="10000" y="7890"/>
                  <a:pt x="10000" y="6671"/>
                </a:cubicBezTo>
                <a:cubicBezTo>
                  <a:pt x="10000" y="5540"/>
                  <a:pt x="9434" y="4611"/>
                  <a:pt x="8704" y="4479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rgbClr val="F23D3B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12" tIns="45706" rIns="91412" bIns="45706" numCol="1" anchor="t" anchorCtr="0" compatLnSpc="1"/>
          <a:lstStyle/>
          <a:p>
            <a:pPr defTabSz="914103">
              <a:defRPr/>
            </a:pPr>
            <a:endParaRPr lang="zh-CN" altLang="en-US" sz="1799">
              <a:solidFill>
                <a:srgbClr val="3F3F3F"/>
              </a:solidFill>
              <a:latin typeface="A3.BoosterNextFYBlackRegular-San"/>
              <a:ea typeface="Microsoft YaHei"/>
              <a:cs typeface="+mn-ea"/>
              <a:sym typeface="+mn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060299" y="2117407"/>
            <a:ext cx="4319147" cy="9232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103">
              <a:defRPr/>
            </a:pPr>
            <a:r>
              <a:rPr lang="en-US" sz="5399" b="1" kern="10" dirty="0" err="1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UTM Avo" panose="02040603050506020204" pitchFamily="18" charset="0"/>
                <a:ea typeface="Microsoft YaHei"/>
                <a:cs typeface="Times New Roman"/>
              </a:rPr>
              <a:t>Luyện</a:t>
            </a:r>
            <a:r>
              <a:rPr lang="en-US" sz="5399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UTM Avo" panose="02040603050506020204" pitchFamily="18" charset="0"/>
                <a:ea typeface="Microsoft YaHei"/>
                <a:cs typeface="Times New Roman"/>
              </a:rPr>
              <a:t> </a:t>
            </a:r>
            <a:r>
              <a:rPr lang="en-US" sz="5399" b="1" kern="10" dirty="0" err="1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UTM Avo" panose="02040603050506020204" pitchFamily="18" charset="0"/>
                <a:ea typeface="Microsoft YaHei"/>
                <a:cs typeface="Times New Roman"/>
              </a:rPr>
              <a:t>nói</a:t>
            </a:r>
            <a:endParaRPr lang="en-US" sz="5399" b="1" kern="10" dirty="0">
              <a:ln w="9525">
                <a:noFill/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UTM Avo" panose="02040603050506020204" pitchFamily="18" charset="0"/>
              <a:ea typeface="Microsoft YaHei"/>
              <a:cs typeface="Times New Roman"/>
            </a:endParaRPr>
          </a:p>
        </p:txBody>
      </p:sp>
      <p:pic>
        <p:nvPicPr>
          <p:cNvPr id="6" name="PA_ 26">
            <a:extLst>
              <a:ext uri="{FF2B5EF4-FFF2-40B4-BE49-F238E27FC236}">
                <a16:creationId xmlns:a16="http://schemas.microsoft.com/office/drawing/2014/main" id="{6CC8587A-A933-4EE4-941C-D52F9B5CBBE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>
            <a:lum contrast="20000"/>
          </a:blip>
          <a:stretch>
            <a:fillRect/>
          </a:stretch>
        </p:blipFill>
        <p:spPr>
          <a:xfrm>
            <a:off x="6734798" y="4338959"/>
            <a:ext cx="2405830" cy="79350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2" descr="小女孩写字卡通_万图壁纸网">
            <a:extLst>
              <a:ext uri="{FF2B5EF4-FFF2-40B4-BE49-F238E27FC236}">
                <a16:creationId xmlns:a16="http://schemas.microsoft.com/office/drawing/2014/main" id="{6BB822AE-9C17-41E6-936E-17BA9B4623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89" y="11957"/>
            <a:ext cx="1682268" cy="1957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4150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483"/>
    </mc:Choice>
    <mc:Fallback xmlns="">
      <p:transition advTm="9483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6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3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</p:bld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251CD60-3C82-4F1B-8D15-D5880C1DCC59}"/>
              </a:ext>
            </a:extLst>
          </p:cNvPr>
          <p:cNvSpPr txBox="1"/>
          <p:nvPr/>
        </p:nvSpPr>
        <p:spPr>
          <a:xfrm>
            <a:off x="2736364" y="173211"/>
            <a:ext cx="3815246" cy="646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599" dirty="0" err="1">
                <a:solidFill>
                  <a:schemeClr val="accent5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Chợ</a:t>
            </a:r>
            <a:r>
              <a:rPr lang="en-US" sz="3599" dirty="0">
                <a:solidFill>
                  <a:schemeClr val="accent5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599" dirty="0" err="1">
                <a:solidFill>
                  <a:schemeClr val="accent5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3599" dirty="0">
                <a:solidFill>
                  <a:schemeClr val="accent5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599" dirty="0" err="1">
                <a:solidFill>
                  <a:schemeClr val="accent5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siêu</a:t>
            </a:r>
            <a:r>
              <a:rPr lang="en-US" sz="3599" dirty="0">
                <a:solidFill>
                  <a:schemeClr val="accent5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599" dirty="0" err="1">
                <a:solidFill>
                  <a:schemeClr val="accent5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thị</a:t>
            </a:r>
            <a:endParaRPr lang="en-US" sz="3599" dirty="0">
              <a:solidFill>
                <a:schemeClr val="accent5">
                  <a:lumMod val="50000"/>
                </a:schemeClr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4" name="Content Placeholder 4" descr="61.2.png">
            <a:extLst>
              <a:ext uri="{FF2B5EF4-FFF2-40B4-BE49-F238E27FC236}">
                <a16:creationId xmlns:a16="http://schemas.microsoft.com/office/drawing/2014/main" id="{5E1F7364-DAF4-4D1D-9B2C-4AD3ACC9D6D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8341"/>
          <a:stretch>
            <a:fillRect/>
          </a:stretch>
        </p:blipFill>
        <p:spPr>
          <a:xfrm>
            <a:off x="172520" y="988857"/>
            <a:ext cx="8754621" cy="3959218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18725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111"/>
    </mc:Choice>
    <mc:Fallback xmlns="">
      <p:transition spd="slow" advTm="701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4"/>
            <a:ext cx="92964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883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14601">
        <p14:reveal/>
      </p:transition>
    </mc:Choice>
    <mc:Fallback xmlns="">
      <p:transition spd="slow" advTm="1460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">
            <a:extLst>
              <a:ext uri="{FF2B5EF4-FFF2-40B4-BE49-F238E27FC236}">
                <a16:creationId xmlns:a16="http://schemas.microsoft.com/office/drawing/2014/main" id="{CA5F69A4-3062-4D38-A41C-7A44FADB2AF9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contrast="20000"/>
          </a:blip>
          <a:stretch>
            <a:fillRect/>
          </a:stretch>
        </p:blipFill>
        <p:spPr>
          <a:xfrm rot="18390134">
            <a:off x="812531" y="1421160"/>
            <a:ext cx="2440600" cy="145070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Freeform 8">
            <a:extLst>
              <a:ext uri="{FF2B5EF4-FFF2-40B4-BE49-F238E27FC236}">
                <a16:creationId xmlns:a16="http://schemas.microsoft.com/office/drawing/2014/main" id="{A99161D9-9422-4CD1-9A42-BC948764712A}"/>
              </a:ext>
            </a:extLst>
          </p:cNvPr>
          <p:cNvSpPr/>
          <p:nvPr/>
        </p:nvSpPr>
        <p:spPr bwMode="auto">
          <a:xfrm>
            <a:off x="2031023" y="735411"/>
            <a:ext cx="5055578" cy="3842147"/>
          </a:xfrm>
          <a:custGeom>
            <a:avLst/>
            <a:gdLst>
              <a:gd name="T0" fmla="*/ 2061 w 2368"/>
              <a:gd name="T1" fmla="*/ 709 h 1583"/>
              <a:gd name="T2" fmla="*/ 1558 w 2368"/>
              <a:gd name="T3" fmla="*/ 270 h 1583"/>
              <a:gd name="T4" fmla="*/ 1308 w 2368"/>
              <a:gd name="T5" fmla="*/ 54 h 1583"/>
              <a:gd name="T6" fmla="*/ 1121 w 2368"/>
              <a:gd name="T7" fmla="*/ 136 h 1583"/>
              <a:gd name="T8" fmla="*/ 773 w 2368"/>
              <a:gd name="T9" fmla="*/ 0 h 1583"/>
              <a:gd name="T10" fmla="*/ 258 w 2368"/>
              <a:gd name="T11" fmla="*/ 514 h 1583"/>
              <a:gd name="T12" fmla="*/ 270 w 2368"/>
              <a:gd name="T13" fmla="*/ 622 h 1583"/>
              <a:gd name="T14" fmla="*/ 0 w 2368"/>
              <a:gd name="T15" fmla="*/ 1002 h 1583"/>
              <a:gd name="T16" fmla="*/ 403 w 2368"/>
              <a:gd name="T17" fmla="*/ 1406 h 1583"/>
              <a:gd name="T18" fmla="*/ 723 w 2368"/>
              <a:gd name="T19" fmla="*/ 1247 h 1583"/>
              <a:gd name="T20" fmla="*/ 1156 w 2368"/>
              <a:gd name="T21" fmla="*/ 1583 h 1583"/>
              <a:gd name="T22" fmla="*/ 1512 w 2368"/>
              <a:gd name="T23" fmla="*/ 1406 h 1583"/>
              <a:gd name="T24" fmla="*/ 2018 w 2368"/>
              <a:gd name="T25" fmla="*/ 1406 h 1583"/>
              <a:gd name="T26" fmla="*/ 2368 w 2368"/>
              <a:gd name="T27" fmla="*/ 1056 h 1583"/>
              <a:gd name="T28" fmla="*/ 2061 w 2368"/>
              <a:gd name="T29" fmla="*/ 709 h 1583"/>
              <a:gd name="connsiteX0" fmla="*/ 8704 w 10000"/>
              <a:gd name="connsiteY0" fmla="*/ 4479 h 10000"/>
              <a:gd name="connsiteX1" fmla="*/ 6492 w 10000"/>
              <a:gd name="connsiteY1" fmla="*/ 2461 h 10000"/>
              <a:gd name="connsiteX2" fmla="*/ 5524 w 10000"/>
              <a:gd name="connsiteY2" fmla="*/ 341 h 10000"/>
              <a:gd name="connsiteX3" fmla="*/ 4734 w 10000"/>
              <a:gd name="connsiteY3" fmla="*/ 859 h 10000"/>
              <a:gd name="connsiteX4" fmla="*/ 3264 w 10000"/>
              <a:gd name="connsiteY4" fmla="*/ 0 h 10000"/>
              <a:gd name="connsiteX5" fmla="*/ 1090 w 10000"/>
              <a:gd name="connsiteY5" fmla="*/ 3247 h 10000"/>
              <a:gd name="connsiteX6" fmla="*/ 1140 w 10000"/>
              <a:gd name="connsiteY6" fmla="*/ 3929 h 10000"/>
              <a:gd name="connsiteX7" fmla="*/ 0 w 10000"/>
              <a:gd name="connsiteY7" fmla="*/ 6330 h 10000"/>
              <a:gd name="connsiteX8" fmla="*/ 1702 w 10000"/>
              <a:gd name="connsiteY8" fmla="*/ 8882 h 10000"/>
              <a:gd name="connsiteX9" fmla="*/ 3053 w 10000"/>
              <a:gd name="connsiteY9" fmla="*/ 7877 h 10000"/>
              <a:gd name="connsiteX10" fmla="*/ 4882 w 10000"/>
              <a:gd name="connsiteY10" fmla="*/ 10000 h 10000"/>
              <a:gd name="connsiteX11" fmla="*/ 6385 w 10000"/>
              <a:gd name="connsiteY11" fmla="*/ 8882 h 10000"/>
              <a:gd name="connsiteX12" fmla="*/ 8522 w 10000"/>
              <a:gd name="connsiteY12" fmla="*/ 8882 h 10000"/>
              <a:gd name="connsiteX13" fmla="*/ 10000 w 10000"/>
              <a:gd name="connsiteY13" fmla="*/ 6671 h 10000"/>
              <a:gd name="connsiteX14" fmla="*/ 8704 w 10000"/>
              <a:gd name="connsiteY14" fmla="*/ 4479 h 10000"/>
              <a:gd name="connsiteX0-1" fmla="*/ 8704 w 10000"/>
              <a:gd name="connsiteY0-2" fmla="*/ 4479 h 10000"/>
              <a:gd name="connsiteX1-3" fmla="*/ 6492 w 10000"/>
              <a:gd name="connsiteY1-4" fmla="*/ 2461 h 10000"/>
              <a:gd name="connsiteX2-5" fmla="*/ 5872 w 10000"/>
              <a:gd name="connsiteY2-6" fmla="*/ 776 h 10000"/>
              <a:gd name="connsiteX3-7" fmla="*/ 4734 w 10000"/>
              <a:gd name="connsiteY3-8" fmla="*/ 859 h 10000"/>
              <a:gd name="connsiteX4-9" fmla="*/ 3264 w 10000"/>
              <a:gd name="connsiteY4-10" fmla="*/ 0 h 10000"/>
              <a:gd name="connsiteX5-11" fmla="*/ 1090 w 10000"/>
              <a:gd name="connsiteY5-12" fmla="*/ 3247 h 10000"/>
              <a:gd name="connsiteX6-13" fmla="*/ 1140 w 10000"/>
              <a:gd name="connsiteY6-14" fmla="*/ 3929 h 10000"/>
              <a:gd name="connsiteX7-15" fmla="*/ 0 w 10000"/>
              <a:gd name="connsiteY7-16" fmla="*/ 6330 h 10000"/>
              <a:gd name="connsiteX8-17" fmla="*/ 1702 w 10000"/>
              <a:gd name="connsiteY8-18" fmla="*/ 8882 h 10000"/>
              <a:gd name="connsiteX9-19" fmla="*/ 3053 w 10000"/>
              <a:gd name="connsiteY9-20" fmla="*/ 7877 h 10000"/>
              <a:gd name="connsiteX10-21" fmla="*/ 4882 w 10000"/>
              <a:gd name="connsiteY10-22" fmla="*/ 10000 h 10000"/>
              <a:gd name="connsiteX11-23" fmla="*/ 6385 w 10000"/>
              <a:gd name="connsiteY11-24" fmla="*/ 8882 h 10000"/>
              <a:gd name="connsiteX12-25" fmla="*/ 8522 w 10000"/>
              <a:gd name="connsiteY12-26" fmla="*/ 8882 h 10000"/>
              <a:gd name="connsiteX13-27" fmla="*/ 10000 w 10000"/>
              <a:gd name="connsiteY13-28" fmla="*/ 6671 h 10000"/>
              <a:gd name="connsiteX14-29" fmla="*/ 8704 w 10000"/>
              <a:gd name="connsiteY14-30" fmla="*/ 4479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</a:cxnLst>
            <a:rect l="l" t="t" r="r" b="b"/>
            <a:pathLst>
              <a:path w="10000" h="10000">
                <a:moveTo>
                  <a:pt x="8704" y="4479"/>
                </a:moveTo>
                <a:cubicBezTo>
                  <a:pt x="8518" y="2950"/>
                  <a:pt x="7561" y="2530"/>
                  <a:pt x="6492" y="2461"/>
                </a:cubicBezTo>
                <a:cubicBezTo>
                  <a:pt x="6416" y="1690"/>
                  <a:pt x="6165" y="1043"/>
                  <a:pt x="5872" y="776"/>
                </a:cubicBezTo>
                <a:cubicBezTo>
                  <a:pt x="5579" y="509"/>
                  <a:pt x="4928" y="543"/>
                  <a:pt x="4734" y="859"/>
                </a:cubicBezTo>
                <a:cubicBezTo>
                  <a:pt x="4345" y="328"/>
                  <a:pt x="3830" y="0"/>
                  <a:pt x="3264" y="0"/>
                </a:cubicBezTo>
                <a:cubicBezTo>
                  <a:pt x="2065" y="0"/>
                  <a:pt x="1090" y="1453"/>
                  <a:pt x="1090" y="3247"/>
                </a:cubicBezTo>
                <a:cubicBezTo>
                  <a:pt x="1090" y="3481"/>
                  <a:pt x="1111" y="3708"/>
                  <a:pt x="1140" y="3929"/>
                </a:cubicBezTo>
                <a:cubicBezTo>
                  <a:pt x="477" y="4277"/>
                  <a:pt x="0" y="5218"/>
                  <a:pt x="0" y="6330"/>
                </a:cubicBezTo>
                <a:cubicBezTo>
                  <a:pt x="0" y="7738"/>
                  <a:pt x="764" y="8882"/>
                  <a:pt x="1702" y="8882"/>
                </a:cubicBezTo>
                <a:cubicBezTo>
                  <a:pt x="2255" y="8882"/>
                  <a:pt x="2745" y="8484"/>
                  <a:pt x="3053" y="7877"/>
                </a:cubicBezTo>
                <a:cubicBezTo>
                  <a:pt x="3264" y="9097"/>
                  <a:pt x="4003" y="10000"/>
                  <a:pt x="4882" y="10000"/>
                </a:cubicBezTo>
                <a:cubicBezTo>
                  <a:pt x="5494" y="10000"/>
                  <a:pt x="6039" y="9558"/>
                  <a:pt x="6385" y="8882"/>
                </a:cubicBezTo>
                <a:lnTo>
                  <a:pt x="8522" y="8882"/>
                </a:lnTo>
                <a:cubicBezTo>
                  <a:pt x="9337" y="8882"/>
                  <a:pt x="10000" y="7890"/>
                  <a:pt x="10000" y="6671"/>
                </a:cubicBezTo>
                <a:cubicBezTo>
                  <a:pt x="10000" y="5540"/>
                  <a:pt x="9434" y="4611"/>
                  <a:pt x="8704" y="4479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rgbClr val="C00000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pPr defTabSz="685800">
              <a:defRPr/>
            </a:pPr>
            <a:endParaRPr lang="zh-CN" altLang="en-US" sz="1350">
              <a:solidFill>
                <a:srgbClr val="3F3F3F"/>
              </a:solidFill>
              <a:latin typeface="A3.BoosterNextFYBlackRegular-San"/>
              <a:ea typeface="Microsoft YaHei"/>
              <a:cs typeface="+mn-ea"/>
              <a:sym typeface="+mn-lt"/>
            </a:endParaRPr>
          </a:p>
        </p:txBody>
      </p:sp>
      <p:pic>
        <p:nvPicPr>
          <p:cNvPr id="4" name="5">
            <a:extLst>
              <a:ext uri="{FF2B5EF4-FFF2-40B4-BE49-F238E27FC236}">
                <a16:creationId xmlns:a16="http://schemas.microsoft.com/office/drawing/2014/main" id="{E6619189-2DB9-4C50-87A5-D010E5F3B1C7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contrast="20000"/>
          </a:blip>
          <a:stretch>
            <a:fillRect/>
          </a:stretch>
        </p:blipFill>
        <p:spPr>
          <a:xfrm>
            <a:off x="2219325" y="2932796"/>
            <a:ext cx="4867690" cy="1291139"/>
          </a:xfrm>
          <a:prstGeom prst="rect">
            <a:avLst/>
          </a:prstGeom>
        </p:spPr>
      </p:pic>
      <p:sp>
        <p:nvSpPr>
          <p:cNvPr id="11" name="10">
            <a:extLst>
              <a:ext uri="{FF2B5EF4-FFF2-40B4-BE49-F238E27FC236}">
                <a16:creationId xmlns:a16="http://schemas.microsoft.com/office/drawing/2014/main" id="{7C23BF6D-3689-4435-81AB-E90ACD8CFE0D}"/>
              </a:ext>
            </a:extLst>
          </p:cNvPr>
          <p:cNvSpPr txBox="1"/>
          <p:nvPr/>
        </p:nvSpPr>
        <p:spPr>
          <a:xfrm rot="21133208">
            <a:off x="2653690" y="2494508"/>
            <a:ext cx="3990522" cy="830997"/>
          </a:xfrm>
          <a:prstGeom prst="rect">
            <a:avLst/>
          </a:prstGeom>
          <a:noFill/>
        </p:spPr>
        <p:txBody>
          <a:bodyPr wrap="none" rtlCol="0">
            <a:prstTxWarp prst="textArchDown">
              <a:avLst>
                <a:gd name="adj" fmla="val 128411"/>
              </a:avLst>
            </a:prstTxWarp>
            <a:spAutoFit/>
          </a:bodyPr>
          <a:lstStyle/>
          <a:p>
            <a:pPr algn="ctr" defTabSz="685800">
              <a:defRPr/>
            </a:pPr>
            <a:r>
              <a:rPr lang="en-US" altLang="zh-CN" sz="3600" dirty="0" err="1">
                <a:ln w="0">
                  <a:noFill/>
                </a:ln>
                <a:solidFill>
                  <a:srgbClr val="00B050"/>
                </a:solidFill>
                <a:latin typeface="UTM Avo" panose="02040603050506020204" pitchFamily="18" charset="0"/>
                <a:ea typeface="Microsoft YaHei"/>
                <a:cs typeface="+mn-ea"/>
                <a:sym typeface="+mn-lt"/>
              </a:rPr>
              <a:t>Chăm</a:t>
            </a:r>
            <a:r>
              <a:rPr lang="en-US" altLang="zh-CN" sz="3600" dirty="0">
                <a:ln w="0">
                  <a:noFill/>
                </a:ln>
                <a:solidFill>
                  <a:srgbClr val="00B050"/>
                </a:solidFill>
                <a:latin typeface="UTM Avo" panose="02040603050506020204" pitchFamily="18" charset="0"/>
                <a:ea typeface="Microsoft YaHei"/>
                <a:cs typeface="+mn-ea"/>
                <a:sym typeface="+mn-lt"/>
              </a:rPr>
              <a:t> </a:t>
            </a:r>
            <a:r>
              <a:rPr lang="en-US" altLang="zh-CN" sz="3600" dirty="0" err="1">
                <a:ln w="0">
                  <a:noFill/>
                </a:ln>
                <a:solidFill>
                  <a:srgbClr val="00B050"/>
                </a:solidFill>
                <a:latin typeface="UTM Avo" panose="02040603050506020204" pitchFamily="18" charset="0"/>
                <a:ea typeface="Microsoft YaHei"/>
                <a:cs typeface="+mn-ea"/>
                <a:sym typeface="+mn-lt"/>
              </a:rPr>
              <a:t>ngoan</a:t>
            </a:r>
            <a:r>
              <a:rPr lang="en-US" altLang="zh-CN" sz="3600" dirty="0">
                <a:ln w="0">
                  <a:noFill/>
                </a:ln>
                <a:solidFill>
                  <a:srgbClr val="00B050"/>
                </a:solidFill>
                <a:latin typeface="UTM Avo" panose="02040603050506020204" pitchFamily="18" charset="0"/>
                <a:ea typeface="Microsoft YaHei"/>
                <a:cs typeface="+mn-ea"/>
                <a:sym typeface="+mn-lt"/>
              </a:rPr>
              <a:t>, </a:t>
            </a:r>
            <a:r>
              <a:rPr lang="en-US" altLang="zh-CN" sz="3600" dirty="0" err="1">
                <a:ln w="0">
                  <a:noFill/>
                </a:ln>
                <a:solidFill>
                  <a:srgbClr val="00B050"/>
                </a:solidFill>
                <a:latin typeface="UTM Avo" panose="02040603050506020204" pitchFamily="18" charset="0"/>
                <a:ea typeface="Microsoft YaHei"/>
                <a:cs typeface="+mn-ea"/>
                <a:sym typeface="+mn-lt"/>
              </a:rPr>
              <a:t>học</a:t>
            </a:r>
            <a:r>
              <a:rPr lang="en-US" altLang="zh-CN" sz="3600" dirty="0">
                <a:ln w="0">
                  <a:noFill/>
                </a:ln>
                <a:solidFill>
                  <a:srgbClr val="00B050"/>
                </a:solidFill>
                <a:latin typeface="UTM Avo" panose="02040603050506020204" pitchFamily="18" charset="0"/>
                <a:ea typeface="Microsoft YaHei"/>
                <a:cs typeface="+mn-ea"/>
                <a:sym typeface="+mn-lt"/>
              </a:rPr>
              <a:t> </a:t>
            </a:r>
            <a:r>
              <a:rPr lang="en-US" altLang="zh-CN" sz="3600" dirty="0" err="1">
                <a:ln w="0">
                  <a:noFill/>
                </a:ln>
                <a:solidFill>
                  <a:srgbClr val="00B050"/>
                </a:solidFill>
                <a:latin typeface="UTM Avo" panose="02040603050506020204" pitchFamily="18" charset="0"/>
                <a:ea typeface="Microsoft YaHei"/>
                <a:cs typeface="+mn-ea"/>
                <a:sym typeface="+mn-lt"/>
              </a:rPr>
              <a:t>giỏi</a:t>
            </a:r>
            <a:endParaRPr lang="zh-CN" altLang="en-US" sz="3600" dirty="0">
              <a:ln w="0">
                <a:noFill/>
              </a:ln>
              <a:solidFill>
                <a:srgbClr val="00B050"/>
              </a:solidFill>
              <a:latin typeface="UTM Avo" panose="02040603050506020204" pitchFamily="18" charset="0"/>
              <a:ea typeface="Microsoft YaHei"/>
              <a:cs typeface="+mn-ea"/>
              <a:sym typeface="+mn-lt"/>
            </a:endParaRPr>
          </a:p>
        </p:txBody>
      </p:sp>
      <p:sp>
        <p:nvSpPr>
          <p:cNvPr id="12" name="1">
            <a:extLst>
              <a:ext uri="{FF2B5EF4-FFF2-40B4-BE49-F238E27FC236}">
                <a16:creationId xmlns:a16="http://schemas.microsoft.com/office/drawing/2014/main" id="{980F33E8-3AC4-4D2F-8B53-95BBD34A5159}"/>
              </a:ext>
            </a:extLst>
          </p:cNvPr>
          <p:cNvSpPr txBox="1"/>
          <p:nvPr/>
        </p:nvSpPr>
        <p:spPr>
          <a:xfrm rot="20754315">
            <a:off x="2901520" y="1260578"/>
            <a:ext cx="2371163" cy="16158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defRPr/>
            </a:pPr>
            <a:r>
              <a:rPr lang="en-US" altLang="zh-CN" sz="4950" dirty="0" err="1">
                <a:ln w="0">
                  <a:noFill/>
                </a:ln>
                <a:solidFill>
                  <a:srgbClr val="ED5565"/>
                </a:solidFill>
                <a:latin typeface="A3.BoosterNextFYBlackRegular-San"/>
                <a:ea typeface="Microsoft YaHei"/>
                <a:cs typeface="+mn-ea"/>
                <a:sym typeface="+mn-lt"/>
              </a:rPr>
              <a:t>Chúc</a:t>
            </a:r>
            <a:endParaRPr lang="en-US" altLang="zh-CN" sz="4950" dirty="0">
              <a:ln w="0">
                <a:noFill/>
              </a:ln>
              <a:solidFill>
                <a:srgbClr val="ED5565"/>
              </a:solidFill>
              <a:latin typeface="A3.BoosterNextFYBlackRegular-San"/>
              <a:ea typeface="Microsoft YaHei"/>
              <a:cs typeface="+mn-ea"/>
              <a:sym typeface="+mn-lt"/>
            </a:endParaRPr>
          </a:p>
          <a:p>
            <a:pPr algn="ctr" defTabSz="685800">
              <a:defRPr/>
            </a:pPr>
            <a:r>
              <a:rPr lang="en-US" altLang="zh-CN" sz="4950" dirty="0" err="1">
                <a:ln w="0">
                  <a:noFill/>
                </a:ln>
                <a:solidFill>
                  <a:srgbClr val="ED5565"/>
                </a:solidFill>
                <a:latin typeface="A3.BoosterNextFYBlackRegular-San"/>
                <a:ea typeface="Microsoft YaHei"/>
                <a:cs typeface="+mn-ea"/>
                <a:sym typeface="+mn-lt"/>
              </a:rPr>
              <a:t>các</a:t>
            </a:r>
            <a:r>
              <a:rPr lang="en-US" altLang="zh-CN" sz="4950" dirty="0">
                <a:ln w="0">
                  <a:noFill/>
                </a:ln>
                <a:solidFill>
                  <a:srgbClr val="ED5565"/>
                </a:solidFill>
                <a:latin typeface="A3.BoosterNextFYBlackRegular-San"/>
                <a:ea typeface="Microsoft YaHei"/>
                <a:cs typeface="+mn-ea"/>
                <a:sym typeface="+mn-lt"/>
              </a:rPr>
              <a:t> con</a:t>
            </a:r>
            <a:endParaRPr lang="zh-CN" altLang="en-US" sz="4950" dirty="0">
              <a:ln w="0">
                <a:noFill/>
              </a:ln>
              <a:solidFill>
                <a:srgbClr val="ED5565"/>
              </a:solidFill>
              <a:latin typeface="A3.BoosterNextFYBlackRegular-San"/>
              <a:ea typeface="Microsoft YaHei"/>
              <a:cs typeface="+mn-ea"/>
              <a:sym typeface="+mn-lt"/>
            </a:endParaRPr>
          </a:p>
        </p:txBody>
      </p:sp>
      <p:pic>
        <p:nvPicPr>
          <p:cNvPr id="13" name="23">
            <a:extLst>
              <a:ext uri="{FF2B5EF4-FFF2-40B4-BE49-F238E27FC236}">
                <a16:creationId xmlns:a16="http://schemas.microsoft.com/office/drawing/2014/main" id="{DFCD6228-4F2F-464B-B5C7-BF0B50AC2847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contrast="20000"/>
          </a:blip>
          <a:stretch>
            <a:fillRect/>
          </a:stretch>
        </p:blipFill>
        <p:spPr>
          <a:xfrm>
            <a:off x="7581894" y="2149224"/>
            <a:ext cx="1350923" cy="7187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26">
            <a:extLst>
              <a:ext uri="{FF2B5EF4-FFF2-40B4-BE49-F238E27FC236}">
                <a16:creationId xmlns:a16="http://schemas.microsoft.com/office/drawing/2014/main" id="{F9815CB8-D968-4DA1-8836-C22FD60FE939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contrast="20000"/>
          </a:blip>
          <a:stretch>
            <a:fillRect/>
          </a:stretch>
        </p:blipFill>
        <p:spPr>
          <a:xfrm>
            <a:off x="6230540" y="3784917"/>
            <a:ext cx="2404688" cy="79312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28">
            <a:extLst>
              <a:ext uri="{FF2B5EF4-FFF2-40B4-BE49-F238E27FC236}">
                <a16:creationId xmlns:a16="http://schemas.microsoft.com/office/drawing/2014/main" id="{95E63C2E-23FA-40C8-93D5-ECF076000ACD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contrast="20000"/>
          </a:blip>
          <a:stretch>
            <a:fillRect/>
          </a:stretch>
        </p:blipFill>
        <p:spPr>
          <a:xfrm>
            <a:off x="2266939" y="2678961"/>
            <a:ext cx="475010" cy="449471"/>
          </a:xfrm>
          <a:prstGeom prst="rect">
            <a:avLst/>
          </a:prstGeom>
        </p:spPr>
      </p:pic>
      <p:pic>
        <p:nvPicPr>
          <p:cNvPr id="16" name="1">
            <a:extLst>
              <a:ext uri="{FF2B5EF4-FFF2-40B4-BE49-F238E27FC236}">
                <a16:creationId xmlns:a16="http://schemas.microsoft.com/office/drawing/2014/main" id="{D3A3E413-025E-4D0B-B6F7-CDD2AFE656C4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contrast="20000"/>
          </a:blip>
          <a:stretch>
            <a:fillRect/>
          </a:stretch>
        </p:blipFill>
        <p:spPr>
          <a:xfrm rot="1275709">
            <a:off x="5411439" y="800304"/>
            <a:ext cx="2227500" cy="15103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28">
            <a:extLst>
              <a:ext uri="{FF2B5EF4-FFF2-40B4-BE49-F238E27FC236}">
                <a16:creationId xmlns:a16="http://schemas.microsoft.com/office/drawing/2014/main" id="{272A9F58-6ABE-4269-98F9-FE43878510FA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contrast="20000"/>
          </a:blip>
          <a:stretch>
            <a:fillRect/>
          </a:stretch>
        </p:blipFill>
        <p:spPr>
          <a:xfrm>
            <a:off x="5463946" y="1705299"/>
            <a:ext cx="916520" cy="867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564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12900">
        <p14:reveal/>
      </p:transition>
    </mc:Choice>
    <mc:Fallback xmlns="">
      <p:transition spd="slow" advTm="129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0" name="Rectangle 3"/>
          <p:cNvSpPr>
            <a:spLocks noChangeArrowheads="1"/>
          </p:cNvSpPr>
          <p:nvPr/>
        </p:nvSpPr>
        <p:spPr bwMode="auto">
          <a:xfrm>
            <a:off x="3714486" y="2548491"/>
            <a:ext cx="184731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defTabSz="685983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350">
                <a:solidFill>
                  <a:srgbClr val="000000"/>
                </a:solidFill>
                <a:latin typeface="Arial" panose="020B0604020202020204" pitchFamily="34" charset="0"/>
              </a:rPr>
              <a:t/>
            </a:r>
            <a:br>
              <a:rPr lang="en-US" altLang="en-US" sz="1350">
                <a:solidFill>
                  <a:srgbClr val="000000"/>
                </a:solidFill>
                <a:latin typeface="Arial" panose="020B0604020202020204" pitchFamily="34" charset="0"/>
              </a:rPr>
            </a:b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12" name="Picture 11" descr="61. 1.png">
            <a:extLst>
              <a:ext uri="{FF2B5EF4-FFF2-40B4-BE49-F238E27FC236}">
                <a16:creationId xmlns:a16="http://schemas.microsoft.com/office/drawing/2014/main" id="{915D8A7E-4DFF-4033-BF82-90805BF08F5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8889" b="71429"/>
          <a:stretch>
            <a:fillRect/>
          </a:stretch>
        </p:blipFill>
        <p:spPr>
          <a:xfrm>
            <a:off x="-3129" y="17417"/>
            <a:ext cx="9144000" cy="4048708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EBB2EB6-CED3-4B78-A617-1BAA60C5833C}"/>
              </a:ext>
            </a:extLst>
          </p:cNvPr>
          <p:cNvSpPr txBox="1"/>
          <p:nvPr/>
        </p:nvSpPr>
        <p:spPr>
          <a:xfrm>
            <a:off x="683568" y="4300736"/>
            <a:ext cx="7272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bông</a:t>
            </a:r>
            <a:r>
              <a:rPr lang="en-US" sz="2800" dirty="0"/>
              <a:t> </a:t>
            </a:r>
            <a:r>
              <a:rPr lang="en-US" sz="2800" dirty="0" err="1"/>
              <a:t>hồng</a:t>
            </a:r>
            <a:r>
              <a:rPr lang="en-US" sz="2800" dirty="0"/>
              <a:t> rung </a:t>
            </a:r>
            <a:r>
              <a:rPr lang="en-US" sz="2800" dirty="0" err="1"/>
              <a:t>rinh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gió</a:t>
            </a:r>
            <a:r>
              <a:rPr lang="en-US" sz="2800" dirty="0"/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E5C1996-2CC9-4124-BDDA-D7E7CB0A6952}"/>
              </a:ext>
            </a:extLst>
          </p:cNvPr>
          <p:cNvSpPr txBox="1"/>
          <p:nvPr/>
        </p:nvSpPr>
        <p:spPr>
          <a:xfrm>
            <a:off x="1144133" y="4300736"/>
            <a:ext cx="9721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ưng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F6E135-9EC0-4891-8B50-0D0B8066D0AE}"/>
              </a:ext>
            </a:extLst>
          </p:cNvPr>
          <p:cNvSpPr txBox="1"/>
          <p:nvPr/>
        </p:nvSpPr>
        <p:spPr>
          <a:xfrm>
            <a:off x="2068654" y="4300736"/>
            <a:ext cx="9721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ông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E20CBEC-29A1-4EA9-9CBC-18C9D37A13B6}"/>
              </a:ext>
            </a:extLst>
          </p:cNvPr>
          <p:cNvSpPr txBox="1"/>
          <p:nvPr/>
        </p:nvSpPr>
        <p:spPr>
          <a:xfrm>
            <a:off x="2968754" y="4298506"/>
            <a:ext cx="9721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ông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409F618-4477-4CA0-A43F-6D9ABC0968CF}"/>
              </a:ext>
            </a:extLst>
          </p:cNvPr>
          <p:cNvSpPr txBox="1"/>
          <p:nvPr/>
        </p:nvSpPr>
        <p:spPr>
          <a:xfrm>
            <a:off x="3779912" y="4298506"/>
            <a:ext cx="9721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ung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6125B00-3B5C-4569-B9A3-24AB602333B7}"/>
              </a:ext>
            </a:extLst>
          </p:cNvPr>
          <p:cNvSpPr txBox="1"/>
          <p:nvPr/>
        </p:nvSpPr>
        <p:spPr>
          <a:xfrm>
            <a:off x="5381022" y="4298506"/>
            <a:ext cx="9721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ong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0380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2"/>
    </mc:Choice>
    <mc:Fallback xmlns="">
      <p:transition spd="slow" advTm="800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14" grpId="0"/>
      <p:bldP spid="15" grpId="0"/>
      <p:bldP spid="16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图片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580639" y="-115809"/>
            <a:ext cx="7846493" cy="432177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174898" y="2855184"/>
            <a:ext cx="4359371" cy="1350781"/>
          </a:xfrm>
          <a:prstGeom prst="rect">
            <a:avLst/>
          </a:prstGeom>
        </p:spPr>
      </p:pic>
      <p:pic>
        <p:nvPicPr>
          <p:cNvPr id="7173" name="图片 2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4633" y="91518"/>
            <a:ext cx="1222772" cy="11144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矩形 8"/>
          <p:cNvSpPr/>
          <p:nvPr/>
        </p:nvSpPr>
        <p:spPr>
          <a:xfrm>
            <a:off x="79745" y="72564"/>
            <a:ext cx="8979195" cy="4976037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350">
              <a:solidFill>
                <a:prstClr val="white"/>
              </a:solidFill>
              <a:latin typeface="A3.BoosterNextFYBlackRegular-San"/>
              <a:ea typeface="Microsoft YaHei"/>
              <a:cs typeface="+mn-ea"/>
              <a:sym typeface="+mn-lt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140" b="92805" l="2073" r="91707">
                        <a14:foregroundMark x1="22439" y1="41116" x2="22439" y2="41116"/>
                        <a14:foregroundMark x1="47073" y1="34655" x2="47073" y2="34655"/>
                        <a14:foregroundMark x1="48293" y1="37592" x2="48293" y2="37592"/>
                        <a14:foregroundMark x1="73902" y1="37885" x2="73902" y2="37885"/>
                        <a14:foregroundMark x1="52439" y1="69604" x2="52439" y2="69604"/>
                        <a14:foregroundMark x1="22683" y1="41703" x2="22683" y2="417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193" y="2785818"/>
            <a:ext cx="3717160" cy="3087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75220E1-DE31-4F3F-A903-68E9583EDCB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570" y="824834"/>
            <a:ext cx="2763123" cy="431946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8F2AD3E-7461-4FD0-9D49-D2BB84D6F0EC}"/>
              </a:ext>
            </a:extLst>
          </p:cNvPr>
          <p:cNvSpPr txBox="1"/>
          <p:nvPr/>
        </p:nvSpPr>
        <p:spPr>
          <a:xfrm>
            <a:off x="3558967" y="825069"/>
            <a:ext cx="215743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4500" dirty="0" err="1">
                <a:ln>
                  <a:solidFill>
                    <a:prstClr val="white">
                      <a:lumMod val="50000"/>
                    </a:prstClr>
                  </a:solidFill>
                </a:ln>
                <a:gradFill flip="none" rotWithShape="1">
                  <a:gsLst>
                    <a:gs pos="0">
                      <a:srgbClr val="FFCE54">
                        <a:lumMod val="40000"/>
                        <a:lumOff val="60000"/>
                      </a:srgbClr>
                    </a:gs>
                    <a:gs pos="50000">
                      <a:srgbClr val="FFCC29"/>
                    </a:gs>
                    <a:gs pos="100000">
                      <a:srgbClr val="FFCC29"/>
                    </a:gs>
                  </a:gsLst>
                  <a:lin ang="5400000" scaled="1"/>
                  <a:tileRect/>
                </a:gradFill>
                <a:effectLst>
                  <a:glow rad="139700">
                    <a:srgbClr val="FC6E51">
                      <a:satMod val="175000"/>
                      <a:alpha val="40000"/>
                    </a:srgbClr>
                  </a:glow>
                </a:effectLst>
                <a:latin typeface="SVN-Poky's" panose="020B0606040200020203" pitchFamily="34" charset="0"/>
                <a:ea typeface="Microsoft YaHei"/>
              </a:rPr>
              <a:t>Bài</a:t>
            </a:r>
            <a:r>
              <a:rPr lang="en-US" sz="4500" dirty="0">
                <a:ln>
                  <a:solidFill>
                    <a:prstClr val="white">
                      <a:lumMod val="50000"/>
                    </a:prstClr>
                  </a:solidFill>
                </a:ln>
                <a:gradFill flip="none" rotWithShape="1">
                  <a:gsLst>
                    <a:gs pos="0">
                      <a:srgbClr val="FFCE54">
                        <a:lumMod val="40000"/>
                        <a:lumOff val="60000"/>
                      </a:srgbClr>
                    </a:gs>
                    <a:gs pos="50000">
                      <a:srgbClr val="FFCC29"/>
                    </a:gs>
                    <a:gs pos="100000">
                      <a:srgbClr val="FFCC29"/>
                    </a:gs>
                  </a:gsLst>
                  <a:lin ang="5400000" scaled="1"/>
                  <a:tileRect/>
                </a:gradFill>
                <a:effectLst>
                  <a:glow rad="139700">
                    <a:srgbClr val="FC6E51">
                      <a:satMod val="175000"/>
                      <a:alpha val="40000"/>
                    </a:srgbClr>
                  </a:glow>
                </a:effectLst>
                <a:latin typeface="SVN-Poky's" panose="020B0606040200020203" pitchFamily="34" charset="0"/>
                <a:ea typeface="Microsoft YaHei"/>
              </a:rPr>
              <a:t> 61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FCFE87C-AE73-48AE-89CD-DE9C52987490}"/>
              </a:ext>
            </a:extLst>
          </p:cNvPr>
          <p:cNvSpPr txBox="1"/>
          <p:nvPr/>
        </p:nvSpPr>
        <p:spPr>
          <a:xfrm>
            <a:off x="1592298" y="1890427"/>
            <a:ext cx="58231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3600" dirty="0" err="1">
                <a:gradFill flip="none" rotWithShape="1">
                  <a:gsLst>
                    <a:gs pos="0">
                      <a:srgbClr val="F70671">
                        <a:shade val="30000"/>
                        <a:satMod val="115000"/>
                      </a:srgbClr>
                    </a:gs>
                    <a:gs pos="50000">
                      <a:srgbClr val="F70671">
                        <a:shade val="67500"/>
                        <a:satMod val="115000"/>
                      </a:srgbClr>
                    </a:gs>
                    <a:gs pos="100000">
                      <a:srgbClr val="F70671">
                        <a:shade val="100000"/>
                        <a:satMod val="115000"/>
                      </a:srgbClr>
                    </a:gs>
                  </a:gsLst>
                  <a:lin ang="8100000" scaled="1"/>
                  <a:tileRect/>
                </a:gradFill>
                <a:effectLst>
                  <a:glow rad="101600">
                    <a:srgbClr val="FC6E51">
                      <a:satMod val="175000"/>
                      <a:alpha val="40000"/>
                    </a:srgbClr>
                  </a:glow>
                </a:effectLst>
                <a:latin typeface="UTM Avo" panose="02040603050506020204" pitchFamily="18" charset="0"/>
                <a:ea typeface="Microsoft YaHei"/>
              </a:rPr>
              <a:t>ong</a:t>
            </a:r>
            <a:r>
              <a:rPr lang="en-US" sz="3600" dirty="0">
                <a:gradFill flip="none" rotWithShape="1">
                  <a:gsLst>
                    <a:gs pos="0">
                      <a:srgbClr val="F70671">
                        <a:shade val="30000"/>
                        <a:satMod val="115000"/>
                      </a:srgbClr>
                    </a:gs>
                    <a:gs pos="50000">
                      <a:srgbClr val="F70671">
                        <a:shade val="67500"/>
                        <a:satMod val="115000"/>
                      </a:srgbClr>
                    </a:gs>
                    <a:gs pos="100000">
                      <a:srgbClr val="F70671">
                        <a:shade val="100000"/>
                        <a:satMod val="115000"/>
                      </a:srgbClr>
                    </a:gs>
                  </a:gsLst>
                  <a:lin ang="8100000" scaled="1"/>
                  <a:tileRect/>
                </a:gradFill>
                <a:effectLst>
                  <a:glow rad="101600">
                    <a:srgbClr val="FC6E51">
                      <a:satMod val="175000"/>
                      <a:alpha val="40000"/>
                    </a:srgbClr>
                  </a:glow>
                </a:effectLst>
                <a:latin typeface="UTM Avo" panose="02040603050506020204" pitchFamily="18" charset="0"/>
                <a:ea typeface="Microsoft YaHei"/>
              </a:rPr>
              <a:t> – </a:t>
            </a:r>
            <a:r>
              <a:rPr lang="en-US" sz="3600" dirty="0" err="1">
                <a:gradFill flip="none" rotWithShape="1">
                  <a:gsLst>
                    <a:gs pos="0">
                      <a:srgbClr val="F70671">
                        <a:shade val="30000"/>
                        <a:satMod val="115000"/>
                      </a:srgbClr>
                    </a:gs>
                    <a:gs pos="50000">
                      <a:srgbClr val="F70671">
                        <a:shade val="67500"/>
                        <a:satMod val="115000"/>
                      </a:srgbClr>
                    </a:gs>
                    <a:gs pos="100000">
                      <a:srgbClr val="F70671">
                        <a:shade val="100000"/>
                        <a:satMod val="115000"/>
                      </a:srgbClr>
                    </a:gs>
                  </a:gsLst>
                  <a:lin ang="8100000" scaled="1"/>
                  <a:tileRect/>
                </a:gradFill>
                <a:effectLst>
                  <a:glow rad="101600">
                    <a:srgbClr val="FC6E51">
                      <a:satMod val="175000"/>
                      <a:alpha val="40000"/>
                    </a:srgbClr>
                  </a:glow>
                </a:effectLst>
                <a:latin typeface="UTM Avo" panose="02040603050506020204" pitchFamily="18" charset="0"/>
                <a:ea typeface="Microsoft YaHei"/>
              </a:rPr>
              <a:t>ông</a:t>
            </a:r>
            <a:r>
              <a:rPr lang="en-US" sz="3600" dirty="0">
                <a:gradFill flip="none" rotWithShape="1">
                  <a:gsLst>
                    <a:gs pos="0">
                      <a:srgbClr val="F70671">
                        <a:shade val="30000"/>
                        <a:satMod val="115000"/>
                      </a:srgbClr>
                    </a:gs>
                    <a:gs pos="50000">
                      <a:srgbClr val="F70671">
                        <a:shade val="67500"/>
                        <a:satMod val="115000"/>
                      </a:srgbClr>
                    </a:gs>
                    <a:gs pos="100000">
                      <a:srgbClr val="F70671">
                        <a:shade val="100000"/>
                        <a:satMod val="115000"/>
                      </a:srgbClr>
                    </a:gs>
                  </a:gsLst>
                  <a:lin ang="8100000" scaled="1"/>
                  <a:tileRect/>
                </a:gradFill>
                <a:effectLst>
                  <a:glow rad="101600">
                    <a:srgbClr val="FC6E51">
                      <a:satMod val="175000"/>
                      <a:alpha val="40000"/>
                    </a:srgbClr>
                  </a:glow>
                </a:effectLst>
                <a:latin typeface="UTM Avo" panose="02040603050506020204" pitchFamily="18" charset="0"/>
                <a:ea typeface="Microsoft YaHei"/>
              </a:rPr>
              <a:t> – </a:t>
            </a:r>
            <a:r>
              <a:rPr lang="en-US" sz="3600" dirty="0" err="1">
                <a:gradFill flip="none" rotWithShape="1">
                  <a:gsLst>
                    <a:gs pos="0">
                      <a:srgbClr val="F70671">
                        <a:shade val="30000"/>
                        <a:satMod val="115000"/>
                      </a:srgbClr>
                    </a:gs>
                    <a:gs pos="50000">
                      <a:srgbClr val="F70671">
                        <a:shade val="67500"/>
                        <a:satMod val="115000"/>
                      </a:srgbClr>
                    </a:gs>
                    <a:gs pos="100000">
                      <a:srgbClr val="F70671">
                        <a:shade val="100000"/>
                        <a:satMod val="115000"/>
                      </a:srgbClr>
                    </a:gs>
                  </a:gsLst>
                  <a:lin ang="8100000" scaled="1"/>
                  <a:tileRect/>
                </a:gradFill>
                <a:effectLst>
                  <a:glow rad="101600">
                    <a:srgbClr val="FC6E51">
                      <a:satMod val="175000"/>
                      <a:alpha val="40000"/>
                    </a:srgbClr>
                  </a:glow>
                </a:effectLst>
                <a:latin typeface="UTM Avo" panose="02040603050506020204" pitchFamily="18" charset="0"/>
                <a:ea typeface="Microsoft YaHei"/>
              </a:rPr>
              <a:t>ung</a:t>
            </a:r>
            <a:r>
              <a:rPr lang="en-US" sz="3600" dirty="0">
                <a:gradFill flip="none" rotWithShape="1">
                  <a:gsLst>
                    <a:gs pos="0">
                      <a:srgbClr val="F70671">
                        <a:shade val="30000"/>
                        <a:satMod val="115000"/>
                      </a:srgbClr>
                    </a:gs>
                    <a:gs pos="50000">
                      <a:srgbClr val="F70671">
                        <a:shade val="67500"/>
                        <a:satMod val="115000"/>
                      </a:srgbClr>
                    </a:gs>
                    <a:gs pos="100000">
                      <a:srgbClr val="F70671">
                        <a:shade val="100000"/>
                        <a:satMod val="115000"/>
                      </a:srgbClr>
                    </a:gs>
                  </a:gsLst>
                  <a:lin ang="8100000" scaled="1"/>
                  <a:tileRect/>
                </a:gradFill>
                <a:effectLst>
                  <a:glow rad="101600">
                    <a:srgbClr val="FC6E51">
                      <a:satMod val="175000"/>
                      <a:alpha val="40000"/>
                    </a:srgbClr>
                  </a:glow>
                </a:effectLst>
                <a:latin typeface="UTM Avo" panose="02040603050506020204" pitchFamily="18" charset="0"/>
                <a:ea typeface="Microsoft YaHei"/>
              </a:rPr>
              <a:t> - </a:t>
            </a:r>
            <a:r>
              <a:rPr lang="en-US" sz="3600" dirty="0" err="1">
                <a:gradFill flip="none" rotWithShape="1">
                  <a:gsLst>
                    <a:gs pos="0">
                      <a:srgbClr val="F70671">
                        <a:shade val="30000"/>
                        <a:satMod val="115000"/>
                      </a:srgbClr>
                    </a:gs>
                    <a:gs pos="50000">
                      <a:srgbClr val="F70671">
                        <a:shade val="67500"/>
                        <a:satMod val="115000"/>
                      </a:srgbClr>
                    </a:gs>
                    <a:gs pos="100000">
                      <a:srgbClr val="F70671">
                        <a:shade val="100000"/>
                        <a:satMod val="115000"/>
                      </a:srgbClr>
                    </a:gs>
                  </a:gsLst>
                  <a:lin ang="8100000" scaled="1"/>
                  <a:tileRect/>
                </a:gradFill>
                <a:effectLst>
                  <a:glow rad="101600">
                    <a:srgbClr val="FC6E51">
                      <a:satMod val="175000"/>
                      <a:alpha val="40000"/>
                    </a:srgbClr>
                  </a:glow>
                </a:effectLst>
                <a:latin typeface="UTM Avo" panose="02040603050506020204" pitchFamily="18" charset="0"/>
                <a:ea typeface="Microsoft YaHei"/>
              </a:rPr>
              <a:t>ưng</a:t>
            </a:r>
            <a:endParaRPr lang="en-US" sz="3600" dirty="0">
              <a:gradFill flip="none" rotWithShape="1">
                <a:gsLst>
                  <a:gs pos="0">
                    <a:srgbClr val="F70671">
                      <a:shade val="30000"/>
                      <a:satMod val="115000"/>
                    </a:srgbClr>
                  </a:gs>
                  <a:gs pos="50000">
                    <a:srgbClr val="F70671">
                      <a:shade val="67500"/>
                      <a:satMod val="115000"/>
                    </a:srgbClr>
                  </a:gs>
                  <a:gs pos="100000">
                    <a:srgbClr val="F70671">
                      <a:shade val="100000"/>
                      <a:satMod val="115000"/>
                    </a:srgbClr>
                  </a:gs>
                </a:gsLst>
                <a:lin ang="8100000" scaled="1"/>
                <a:tileRect/>
              </a:gradFill>
              <a:effectLst>
                <a:glow rad="101600">
                  <a:srgbClr val="FC6E51">
                    <a:satMod val="175000"/>
                    <a:alpha val="40000"/>
                  </a:srgbClr>
                </a:glow>
              </a:effectLst>
              <a:latin typeface="SVN-Whimsy" panose="02040603050506020204" pitchFamily="18" charset="0"/>
              <a:ea typeface="Microsoft YaHe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83562651"/>
      </p:ext>
    </p:extLst>
  </p:cSld>
  <p:clrMapOvr>
    <a:masterClrMapping/>
  </p:clrMapOvr>
  <p:transition spd="slow" advTm="15412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619672" y="601593"/>
            <a:ext cx="1657350" cy="6748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o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226E5D-495D-482B-AAA9-5C045E47DA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486" y="223137"/>
            <a:ext cx="1190353" cy="46222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323741" y="1556857"/>
            <a:ext cx="1048474" cy="615526"/>
          </a:xfrm>
          <a:prstGeom prst="rect">
            <a:avLst/>
          </a:prstGeom>
          <a:solidFill>
            <a:srgbClr val="92D050"/>
          </a:solidFill>
          <a:ln w="38100">
            <a:solidFill>
              <a:srgbClr val="38AA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tr</a:t>
            </a:r>
          </a:p>
        </p:txBody>
      </p:sp>
      <p:sp>
        <p:nvSpPr>
          <p:cNvPr id="8" name="Rectangle 7"/>
          <p:cNvSpPr/>
          <p:nvPr/>
        </p:nvSpPr>
        <p:spPr>
          <a:xfrm>
            <a:off x="4379745" y="1556857"/>
            <a:ext cx="1133288" cy="620549"/>
          </a:xfrm>
          <a:prstGeom prst="rect">
            <a:avLst/>
          </a:prstGeom>
          <a:solidFill>
            <a:srgbClr val="92D050"/>
          </a:solidFill>
          <a:ln w="38100">
            <a:solidFill>
              <a:srgbClr val="38AA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ong</a:t>
            </a:r>
            <a:endParaRPr lang="en-US" sz="36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316890" y="2198143"/>
            <a:ext cx="2209051" cy="615526"/>
          </a:xfrm>
          <a:prstGeom prst="rect">
            <a:avLst/>
          </a:prstGeom>
          <a:solidFill>
            <a:srgbClr val="92D050"/>
          </a:solidFill>
          <a:ln w="38100">
            <a:solidFill>
              <a:srgbClr val="38AA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endParaRPr lang="en-US" sz="36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014550" y="610060"/>
            <a:ext cx="1657350" cy="6748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ng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095836" y="595131"/>
            <a:ext cx="1657350" cy="6748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ô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498288" y="592324"/>
            <a:ext cx="1657350" cy="6748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ng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644008" y="591570"/>
            <a:ext cx="1005976" cy="6748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u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736007" y="643216"/>
            <a:ext cx="1657350" cy="5576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ng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266805" y="2106232"/>
            <a:ext cx="11332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ong</a:t>
            </a:r>
            <a:endParaRPr lang="en-US" sz="36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995936" y="2106233"/>
            <a:ext cx="5861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prstClr val="black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tr</a:t>
            </a:r>
          </a:p>
        </p:txBody>
      </p:sp>
      <p:sp>
        <p:nvSpPr>
          <p:cNvPr id="67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9585" y="3476586"/>
            <a:ext cx="1462375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defTabSz="457200" eaLnBrk="1" hangingPunct="1">
              <a:spcBef>
                <a:spcPct val="50000"/>
              </a:spcBef>
              <a:defRPr/>
            </a:pPr>
            <a:r>
              <a:rPr lang="en-US" sz="45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vũng</a:t>
            </a:r>
            <a:endParaRPr lang="en-US" sz="4500" dirty="0"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69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3581" y="2795826"/>
            <a:ext cx="1462375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defTabSz="457200" eaLnBrk="1" hangingPunct="1">
              <a:spcBef>
                <a:spcPct val="50000"/>
              </a:spcBef>
              <a:defRPr/>
            </a:pPr>
            <a:r>
              <a:rPr lang="en-US" sz="45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võng</a:t>
            </a:r>
            <a:endParaRPr lang="en-US" sz="4500" dirty="0"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70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3781" y="2795826"/>
            <a:ext cx="1666223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defTabSz="457200" eaLnBrk="1" hangingPunct="1">
              <a:spcBef>
                <a:spcPct val="50000"/>
              </a:spcBef>
              <a:defRPr/>
            </a:pPr>
            <a:r>
              <a:rPr lang="en-US" sz="45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bổng</a:t>
            </a:r>
            <a:endParaRPr lang="en-US" sz="4500" dirty="0"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71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1973" y="2759822"/>
            <a:ext cx="1462375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defTabSz="457200" eaLnBrk="1" hangingPunct="1">
              <a:spcBef>
                <a:spcPct val="50000"/>
              </a:spcBef>
              <a:defRPr/>
            </a:pPr>
            <a:r>
              <a:rPr lang="en-US" sz="45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cộng</a:t>
            </a:r>
            <a:endParaRPr lang="en-US" sz="4500" dirty="0"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72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6951" y="3544202"/>
            <a:ext cx="1744622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defTabSz="457200" eaLnBrk="1" hangingPunct="1">
              <a:spcBef>
                <a:spcPct val="50000"/>
              </a:spcBef>
              <a:defRPr/>
            </a:pPr>
            <a:r>
              <a:rPr lang="en-US" sz="45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thúng</a:t>
            </a:r>
            <a:endParaRPr lang="en-US" sz="4500" dirty="0"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73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5369" y="2795826"/>
            <a:ext cx="1462375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defTabSz="457200" eaLnBrk="1" hangingPunct="1">
              <a:spcBef>
                <a:spcPct val="50000"/>
              </a:spcBef>
              <a:defRPr/>
            </a:pPr>
            <a:r>
              <a:rPr lang="en-US" sz="4500" smtClean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dòn</a:t>
            </a:r>
            <a:endParaRPr lang="en-US" sz="4500" dirty="0"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75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0512" y="2795072"/>
            <a:ext cx="1462375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defTabSz="457200" eaLnBrk="1" hangingPunct="1">
              <a:spcBef>
                <a:spcPct val="50000"/>
              </a:spcBef>
              <a:defRPr/>
            </a:pPr>
            <a:r>
              <a:rPr lang="en-US" sz="45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ong</a:t>
            </a:r>
            <a:endParaRPr lang="en-US" sz="45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76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597" y="2797035"/>
            <a:ext cx="1462375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defTabSz="457200" eaLnBrk="1" hangingPunct="1">
              <a:spcBef>
                <a:spcPct val="50000"/>
              </a:spcBef>
              <a:defRPr/>
            </a:pPr>
            <a:r>
              <a:rPr lang="en-US" sz="45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ong</a:t>
            </a:r>
            <a:endParaRPr lang="en-US" sz="45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77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1551" y="2795072"/>
            <a:ext cx="1462375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defTabSz="457200" eaLnBrk="1" hangingPunct="1">
              <a:spcBef>
                <a:spcPct val="50000"/>
              </a:spcBef>
              <a:defRPr/>
            </a:pPr>
            <a:r>
              <a:rPr lang="en-US" sz="45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ông</a:t>
            </a:r>
            <a:endParaRPr lang="en-US" sz="45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78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4890" y="2759372"/>
            <a:ext cx="1462375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defTabSz="457200" eaLnBrk="1" hangingPunct="1">
              <a:spcBef>
                <a:spcPct val="50000"/>
              </a:spcBef>
              <a:defRPr/>
            </a:pPr>
            <a:r>
              <a:rPr lang="en-US" sz="45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ông</a:t>
            </a:r>
            <a:endParaRPr lang="en-US" sz="45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79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5081" y="3535735"/>
            <a:ext cx="1462375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defTabSz="457200" eaLnBrk="1" hangingPunct="1">
              <a:spcBef>
                <a:spcPct val="50000"/>
              </a:spcBef>
              <a:defRPr/>
            </a:pPr>
            <a:r>
              <a:rPr lang="en-US" sz="45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ung</a:t>
            </a:r>
            <a:endParaRPr lang="en-US" sz="45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80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9166" y="3473372"/>
            <a:ext cx="1462375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defTabSz="457200" eaLnBrk="1" hangingPunct="1">
              <a:spcBef>
                <a:spcPct val="50000"/>
              </a:spcBef>
              <a:defRPr/>
            </a:pPr>
            <a:r>
              <a:rPr lang="en-US" sz="45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ung</a:t>
            </a:r>
            <a:endParaRPr lang="en-US" sz="45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958887C-33E4-4C4A-8426-48960B13483A}"/>
              </a:ext>
            </a:extLst>
          </p:cNvPr>
          <p:cNvSpPr/>
          <p:nvPr/>
        </p:nvSpPr>
        <p:spPr>
          <a:xfrm>
            <a:off x="5508104" y="583103"/>
            <a:ext cx="1657350" cy="6748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ư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5040DAA-0D10-445D-A8B6-3A0E1A44F1C5}"/>
              </a:ext>
            </a:extLst>
          </p:cNvPr>
          <p:cNvSpPr/>
          <p:nvPr/>
        </p:nvSpPr>
        <p:spPr>
          <a:xfrm>
            <a:off x="5926471" y="592324"/>
            <a:ext cx="1657350" cy="6748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ng</a:t>
            </a:r>
          </a:p>
        </p:txBody>
      </p:sp>
      <p:sp>
        <p:nvSpPr>
          <p:cNvPr id="28" name="Text Box 12">
            <a:extLst>
              <a:ext uri="{FF2B5EF4-FFF2-40B4-BE49-F238E27FC236}">
                <a16:creationId xmlns:a16="http://schemas.microsoft.com/office/drawing/2014/main" id="{11E728A2-9710-43CD-9B0A-55410F88B2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9785" y="3473372"/>
            <a:ext cx="1737606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defTabSz="457200" eaLnBrk="1" hangingPunct="1">
              <a:spcBef>
                <a:spcPct val="50000"/>
              </a:spcBef>
              <a:defRPr/>
            </a:pPr>
            <a:r>
              <a:rPr lang="en-US" sz="45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đựng</a:t>
            </a:r>
            <a:endParaRPr lang="en-US" sz="4500" dirty="0"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29" name="Text Box 12">
            <a:extLst>
              <a:ext uri="{FF2B5EF4-FFF2-40B4-BE49-F238E27FC236}">
                <a16:creationId xmlns:a16="http://schemas.microsoft.com/office/drawing/2014/main" id="{BD2C5C94-DF61-4004-9A1C-10A714EACD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3981" y="3407894"/>
            <a:ext cx="1709799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defTabSz="457200" eaLnBrk="1" hangingPunct="1">
              <a:spcBef>
                <a:spcPct val="50000"/>
              </a:spcBef>
              <a:defRPr/>
            </a:pPr>
            <a:r>
              <a:rPr lang="en-US" sz="4500" dirty="0" err="1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hửng</a:t>
            </a:r>
            <a:endParaRPr lang="en-US" sz="4500" dirty="0"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30" name="Text Box 12">
            <a:extLst>
              <a:ext uri="{FF2B5EF4-FFF2-40B4-BE49-F238E27FC236}">
                <a16:creationId xmlns:a16="http://schemas.microsoft.com/office/drawing/2014/main" id="{B4C74F60-EDCA-458B-B10B-821B6962EF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57466" y="3472618"/>
            <a:ext cx="1614129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defTabSz="457200" eaLnBrk="1" hangingPunct="1">
              <a:spcBef>
                <a:spcPct val="50000"/>
              </a:spcBef>
              <a:defRPr/>
            </a:pPr>
            <a:r>
              <a:rPr lang="en-US" sz="45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ưng</a:t>
            </a:r>
            <a:endParaRPr lang="en-US" sz="45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31" name="Text Box 12">
            <a:extLst>
              <a:ext uri="{FF2B5EF4-FFF2-40B4-BE49-F238E27FC236}">
                <a16:creationId xmlns:a16="http://schemas.microsoft.com/office/drawing/2014/main" id="{B568F8BB-B519-4E66-AF54-AF0D806D91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99526" y="3407894"/>
            <a:ext cx="1462375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defTabSz="457200" eaLnBrk="1" hangingPunct="1">
              <a:spcBef>
                <a:spcPct val="50000"/>
              </a:spcBef>
              <a:defRPr/>
            </a:pPr>
            <a:r>
              <a:rPr lang="en-US" sz="4500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ưng</a:t>
            </a:r>
            <a:endParaRPr lang="en-US" sz="4500" dirty="0">
              <a:solidFill>
                <a:srgbClr val="FF0000"/>
              </a:solidFill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64146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4245"/>
    </mc:Choice>
    <mc:Fallback xmlns="">
      <p:transition spd="slow" advTm="3442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6" presetClass="emph" presetSubtype="0" repeatCount="2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4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4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4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4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3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5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5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5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5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5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5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5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5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3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6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6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6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" presetClass="emph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6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41AAC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9" presetID="3" presetClass="emph" presetSubtype="1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7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41AAC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1" presetID="3" presetClass="emph" presetSubtype="1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7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41AAC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3" presetID="3" presetClass="emph" presetSubtype="1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7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41AA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6" grpId="0" animBg="1"/>
      <p:bldP spid="8" grpId="0" animBg="1"/>
      <p:bldP spid="9" grpId="0" animBg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2" grpId="0"/>
      <p:bldP spid="19" grpId="0"/>
      <p:bldP spid="67" grpId="0"/>
      <p:bldP spid="69" grpId="0"/>
      <p:bldP spid="70" grpId="0"/>
      <p:bldP spid="71" grpId="0"/>
      <p:bldP spid="72" grpId="0"/>
      <p:bldP spid="73" grpId="0"/>
      <p:bldP spid="75" grpId="0"/>
      <p:bldP spid="76" grpId="0"/>
      <p:bldP spid="77" grpId="0"/>
      <p:bldP spid="78" grpId="0"/>
      <p:bldP spid="79" grpId="0"/>
      <p:bldP spid="80" grpId="0"/>
      <p:bldP spid="26" grpId="0"/>
      <p:bldP spid="26" grpId="1"/>
      <p:bldP spid="27" grpId="0"/>
      <p:bldP spid="27" grpId="1"/>
      <p:bldP spid="28" grpId="0"/>
      <p:bldP spid="29" grpId="0"/>
      <p:bldP spid="30" grpId="0"/>
      <p:bldP spid="3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927518DA-5407-4EDC-B856-CD3C85DE734C}"/>
              </a:ext>
            </a:extLst>
          </p:cNvPr>
          <p:cNvSpPr txBox="1"/>
          <p:nvPr/>
        </p:nvSpPr>
        <p:spPr>
          <a:xfrm>
            <a:off x="2219325" y="-1474470"/>
            <a:ext cx="184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BoosterNextFYBlackRegular-San"/>
              <a:ea typeface="Microsoft YaHei"/>
              <a:cs typeface="+mn-ea"/>
              <a:sym typeface="+mn-lt"/>
            </a:endParaRPr>
          </a:p>
        </p:txBody>
      </p:sp>
      <p:sp>
        <p:nvSpPr>
          <p:cNvPr id="17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671" y="3100588"/>
            <a:ext cx="304658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defTabSz="457200" eaLnBrk="1" hangingPunct="1">
              <a:spcBef>
                <a:spcPct val="50000"/>
              </a:spcBef>
              <a:defRPr/>
            </a:pP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chong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chóng</a:t>
            </a:r>
            <a:endParaRPr lang="en-US" sz="3200" dirty="0">
              <a:solidFill>
                <a:schemeClr val="tx1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3631" y="3093548"/>
            <a:ext cx="250652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defTabSz="457200" eaLnBrk="1" hangingPunct="1">
              <a:spcBef>
                <a:spcPct val="50000"/>
              </a:spcBef>
              <a:defRPr/>
            </a:pP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súng</a:t>
            </a:r>
            <a:endParaRPr lang="en-US" sz="3200" dirty="0">
              <a:solidFill>
                <a:schemeClr val="tx1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5959" y="3076600"/>
            <a:ext cx="275804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defTabSz="457200" eaLnBrk="1" hangingPunct="1">
              <a:spcBef>
                <a:spcPct val="50000"/>
              </a:spcBef>
              <a:defRPr/>
            </a:pP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bánh </a:t>
            </a:r>
            <a:r>
              <a:rPr lang="en-US" sz="3200" dirty="0" err="1">
                <a:solidFill>
                  <a:schemeClr val="tx1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chưng</a:t>
            </a:r>
            <a:endParaRPr lang="en-US" sz="3200" dirty="0">
              <a:solidFill>
                <a:schemeClr val="tx1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9412" y="3100588"/>
            <a:ext cx="108958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defTabSz="457200" eaLnBrk="1" hangingPunct="1">
              <a:spcBef>
                <a:spcPct val="50000"/>
              </a:spcBef>
              <a:defRPr/>
            </a:pP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ong</a:t>
            </a:r>
            <a:endParaRPr lang="en-US" sz="32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6595" y="3114754"/>
            <a:ext cx="118118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defTabSz="457200" eaLnBrk="1" hangingPunct="1">
              <a:spcBef>
                <a:spcPct val="50000"/>
              </a:spcBef>
              <a:defRPr/>
            </a:pP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ong</a:t>
            </a:r>
            <a:endParaRPr lang="en-US" sz="32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8336" y="3104363"/>
            <a:ext cx="108614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defTabSz="457200" eaLnBrk="1" hangingPunct="1">
              <a:spcBef>
                <a:spcPct val="50000"/>
              </a:spcBef>
              <a:defRPr/>
            </a:pP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endParaRPr lang="en-US" sz="32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2140" y="3093548"/>
            <a:ext cx="108012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defTabSz="457200" eaLnBrk="1" hangingPunct="1">
              <a:spcBef>
                <a:spcPct val="50000"/>
              </a:spcBef>
              <a:defRPr/>
            </a:pP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ung</a:t>
            </a:r>
            <a:endParaRPr lang="en-US" sz="32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28384" y="3083522"/>
            <a:ext cx="119675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defTabSz="457200" eaLnBrk="1" hangingPunct="1">
              <a:spcBef>
                <a:spcPct val="50000"/>
              </a:spcBef>
              <a:defRPr/>
            </a:pP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ưng</a:t>
            </a:r>
            <a:endParaRPr lang="en-US" sz="32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 descr="A group of colorful flowers&#10;&#10;Description automatically generated with low confidence">
            <a:extLst>
              <a:ext uri="{FF2B5EF4-FFF2-40B4-BE49-F238E27FC236}">
                <a16:creationId xmlns:a16="http://schemas.microsoft.com/office/drawing/2014/main" id="{28FD258F-C646-42C9-8F9B-F7835A822C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303" y="624084"/>
            <a:ext cx="2428528" cy="2428528"/>
          </a:xfrm>
          <a:prstGeom prst="rect">
            <a:avLst/>
          </a:prstGeom>
        </p:spPr>
      </p:pic>
      <p:pic>
        <p:nvPicPr>
          <p:cNvPr id="6" name="Picture 5" descr="A group of colorful flowers&#10;&#10;Description automatically generated with medium confidence">
            <a:extLst>
              <a:ext uri="{FF2B5EF4-FFF2-40B4-BE49-F238E27FC236}">
                <a16:creationId xmlns:a16="http://schemas.microsoft.com/office/drawing/2014/main" id="{89841FD9-4C05-4E1D-81B2-4265E5D7FC5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242" y="624084"/>
            <a:ext cx="2401886" cy="2401886"/>
          </a:xfrm>
          <a:prstGeom prst="rect">
            <a:avLst/>
          </a:prstGeom>
        </p:spPr>
      </p:pic>
      <p:pic>
        <p:nvPicPr>
          <p:cNvPr id="10" name="Picture 9" descr="A picture containing colorful, vegetable, fresh&#10;&#10;Description automatically generated">
            <a:extLst>
              <a:ext uri="{FF2B5EF4-FFF2-40B4-BE49-F238E27FC236}">
                <a16:creationId xmlns:a16="http://schemas.microsoft.com/office/drawing/2014/main" id="{7F4B9A79-ED23-4C28-B7B3-9C7A13C516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59" y="636979"/>
            <a:ext cx="3047639" cy="238899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28974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242387">
        <p14:reveal/>
      </p:transition>
    </mc:Choice>
    <mc:Fallback xmlns="">
      <p:transition spd="slow" advTm="24238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3" grpId="0"/>
      <p:bldP spid="24" grpId="0"/>
      <p:bldP spid="25" grpId="0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371" y="190760"/>
            <a:ext cx="8130160" cy="49013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600" y="4012704"/>
            <a:ext cx="2751518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342900" eaLnBrk="1" hangingPunct="1">
              <a:spcBef>
                <a:spcPct val="50000"/>
              </a:spcBef>
              <a:defRPr/>
            </a:pP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chong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chóng</a:t>
            </a:r>
            <a:endParaRPr lang="en-US" sz="3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7684" y="572412"/>
            <a:ext cx="5972705" cy="669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342900" eaLnBrk="1" hangingPunct="1">
              <a:spcBef>
                <a:spcPct val="50000"/>
              </a:spcBef>
              <a:defRPr/>
            </a:pPr>
            <a:r>
              <a:rPr lang="en-US" sz="375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ong</a:t>
            </a:r>
            <a:r>
              <a:rPr lang="en-US" sz="375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375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375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375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ung</a:t>
            </a:r>
            <a:r>
              <a:rPr lang="en-US" sz="375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375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ưng</a:t>
            </a:r>
            <a:endParaRPr lang="en-US" sz="375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9892" y="4006129"/>
            <a:ext cx="2638618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342900" eaLnBrk="1" hangingPunct="1">
              <a:spcBef>
                <a:spcPct val="50000"/>
              </a:spcBef>
              <a:defRPr/>
            </a:pP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súng</a:t>
            </a:r>
            <a:endParaRPr lang="en-US" sz="3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6156" y="4012704"/>
            <a:ext cx="2638618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342900" eaLnBrk="1" hangingPunct="1">
              <a:spcBef>
                <a:spcPct val="50000"/>
              </a:spcBef>
              <a:defRPr/>
            </a:pP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bánh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chưng</a:t>
            </a:r>
            <a:endParaRPr lang="en-US" sz="3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9521" y="2882891"/>
            <a:ext cx="733549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342900" eaLnBrk="1" hangingPunct="1">
              <a:spcBef>
                <a:spcPct val="50000"/>
              </a:spcBef>
              <a:defRPr/>
            </a:pP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dòng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võng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bổng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cộng</a:t>
            </a:r>
            <a:endParaRPr lang="en-US" sz="28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 descr="Diagram&#10;&#10;Description automatically generated with low confidence">
            <a:extLst>
              <a:ext uri="{FF2B5EF4-FFF2-40B4-BE49-F238E27FC236}">
                <a16:creationId xmlns:a16="http://schemas.microsoft.com/office/drawing/2014/main" id="{2BF2FCC1-8DFE-4BFE-8D1A-8FF47C7113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482" y="1327936"/>
            <a:ext cx="2629035" cy="1352620"/>
          </a:xfrm>
          <a:prstGeom prst="rect">
            <a:avLst/>
          </a:prstGeom>
        </p:spPr>
      </p:pic>
      <p:sp>
        <p:nvSpPr>
          <p:cNvPr id="14" name="Text Box 12">
            <a:extLst>
              <a:ext uri="{FF2B5EF4-FFF2-40B4-BE49-F238E27FC236}">
                <a16:creationId xmlns:a16="http://schemas.microsoft.com/office/drawing/2014/main" id="{287C3CA5-E4CE-4580-8202-1518D82DEC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929" y="3364632"/>
            <a:ext cx="733549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342900" eaLnBrk="1" hangingPunct="1">
              <a:spcBef>
                <a:spcPct val="50000"/>
              </a:spcBef>
              <a:defRPr/>
            </a:pP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thúng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vũng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đựng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hửng</a:t>
            </a:r>
            <a:endParaRPr lang="en-US" sz="28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3395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178"/>
    </mc:Choice>
    <mc:Fallback xmlns="">
      <p:transition spd="slow" advTm="46178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suongdongla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330"/>
            <a:ext cx="9144000" cy="5131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4533" name="WordArt 5" descr="catanim[1]"/>
          <p:cNvSpPr>
            <a:spLocks noChangeArrowheads="1" noChangeShapeType="1" noTextEdit="1"/>
          </p:cNvSpPr>
          <p:nvPr/>
        </p:nvSpPr>
        <p:spPr bwMode="auto">
          <a:xfrm rot="242481">
            <a:off x="1828801" y="400844"/>
            <a:ext cx="5189935" cy="1315641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92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r>
              <a:rPr lang="vi-VN" sz="2700" kern="10">
                <a:ln w="9525">
                  <a:round/>
                  <a:headEnd/>
                  <a:tailEnd/>
                </a:ln>
                <a:blipFill dpi="0" rotWithShape="0">
                  <a:blip r:embed="rId3"/>
                  <a:srcRect/>
                  <a:stretch>
                    <a:fillRect/>
                  </a:stretch>
                </a:blipFill>
                <a:latin typeface="Ariston"/>
                <a:ea typeface="Ariston"/>
                <a:cs typeface="Ariston"/>
              </a:rPr>
              <a:t>Thư Giãn</a:t>
            </a:r>
            <a:endParaRPr lang="en-US" sz="2700" kern="10">
              <a:ln w="9525">
                <a:round/>
                <a:headEnd/>
                <a:tailEnd/>
              </a:ln>
              <a:blipFill dpi="0" rotWithShape="0">
                <a:blip r:embed="rId3"/>
                <a:srcRect/>
                <a:stretch>
                  <a:fillRect/>
                </a:stretch>
              </a:blipFill>
              <a:latin typeface="Ariston"/>
              <a:ea typeface="Ariston"/>
              <a:cs typeface="Ariston"/>
            </a:endParaRPr>
          </a:p>
        </p:txBody>
      </p:sp>
      <p:pic>
        <p:nvPicPr>
          <p:cNvPr id="6148" name="Picture 6" descr="th_54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30045">
            <a:off x="1543050" y="629444"/>
            <a:ext cx="2563416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7" descr="th_54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5113">
            <a:off x="4686300" y="1372394"/>
            <a:ext cx="2571750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3201194"/>
            <a:ext cx="6000750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151" name="Group 9"/>
          <p:cNvGrpSpPr>
            <a:grpSpLocks/>
          </p:cNvGrpSpPr>
          <p:nvPr/>
        </p:nvGrpSpPr>
        <p:grpSpPr bwMode="auto">
          <a:xfrm>
            <a:off x="-65612" y="795"/>
            <a:ext cx="9209612" cy="5131964"/>
            <a:chOff x="0" y="-10"/>
            <a:chExt cx="5760" cy="4330"/>
          </a:xfrm>
        </p:grpSpPr>
        <p:pic>
          <p:nvPicPr>
            <p:cNvPr id="6157" name="Picture 10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8" name="Picture 11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9" name="Picture 12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60" name="Picture 13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34542" name="Picture 14" descr="17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01967">
            <a:off x="-1200150" y="2515395"/>
            <a:ext cx="670322" cy="670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3" name="Picture 15" descr="8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000" y="172244"/>
            <a:ext cx="684609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4" name="Picture 16" descr="15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-174229"/>
            <a:ext cx="600075" cy="350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5" name="Picture 17" descr="15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572295"/>
            <a:ext cx="600075" cy="350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2193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181"/>
    </mc:Choice>
    <mc:Fallback xmlns="">
      <p:transition spd="slow" advTm="14181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">
            <a:extLst>
              <a:ext uri="{FF2B5EF4-FFF2-40B4-BE49-F238E27FC236}">
                <a16:creationId xmlns:a16="http://schemas.microsoft.com/office/drawing/2014/main" id="{4B46DF8A-1CAE-41AB-AF0D-9BE955DFAE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" y="210344"/>
            <a:ext cx="9138047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AutoShape 10">
            <a:extLst>
              <a:ext uri="{FF2B5EF4-FFF2-40B4-BE49-F238E27FC236}">
                <a16:creationId xmlns:a16="http://schemas.microsoft.com/office/drawing/2014/main" id="{45B27D8A-34FE-448F-A4AD-7A2AE8BEB4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1701" y="1528367"/>
            <a:ext cx="4812506" cy="1729978"/>
          </a:xfrm>
          <a:prstGeom prst="horizontalScroll">
            <a:avLst>
              <a:gd name="adj" fmla="val 12500"/>
            </a:avLst>
          </a:prstGeom>
          <a:solidFill>
            <a:srgbClr val="D7E927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2700">
              <a:solidFill>
                <a:schemeClr val="folHlink"/>
              </a:solidFill>
            </a:endParaRPr>
          </a:p>
        </p:txBody>
      </p:sp>
      <p:sp>
        <p:nvSpPr>
          <p:cNvPr id="32772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7450" y="1829594"/>
            <a:ext cx="440055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bảng</a:t>
            </a:r>
            <a:r>
              <a:rPr lang="vi-VN" altLang="en-US" sz="5400" b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  <a:endParaRPr lang="en-US" altLang="en-US" sz="5400" b="1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 advTm="7861"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24DF341D-8218-4E58-8181-1F5337EEB4DF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EOUV0cNwDEewAEAANoDAAAPAAAAbm9uZS9wbGF5ZXIueG1spZJPb9QwEMXPW6nfIfK9dpYKUa0cekDKiaJKC4jbyptME1PHDp4Ju/vtmfzZpFuQQOKQaPIy72fPs/X9sXHJT4hog8/EWqYiAV+E0voqE18+5zd34v799ZVunTlBTGyZCR88iKQELKJtiX2PhupMvBAkQ0XCL4+bI9pM1ETtRqnD4SAPtzLESr1J07X69vBxW9TQmBvrkYwvmLvs5VYkbbQhWjpl4l0qrq9WA/ICZ5F7fIXBdf3KKIvQqDYCgieIatz2bN3Q3838NMErOrWAgkdfDbPvTfH8EMrOAfbaSo9tWyDqCYO20rSx6zufYCwyMTbsGkA0FaB0vhJq9Ko/mPWTM1hPHLzA9ty22zuLNYsjfejeLerubBmyVxNHXYJ0M0wwnGLeOZeDoS5CKZIIPzrLVd5jv85HkK7FuJzn7h0+Wy/xULDGVW4KCvH0gR18JFOUco5ejtHLwdTbh+ITF49TnNsFMgezhKBratzbf86j7/6fOEp4Mp0jcV7B+hKOueW/BA2PQsAz9pqk1sl+tTOVd9ftmxdX40Iadzdl8R1FQiZWwNewNGTUos8w9Zqm1fg5JTTHotXv91JPRC5/AVBLAQIAABQAAgAIAEOUV0cNwDEewAEAANoDAAAPAAAAAAAAAAEAAAAAAAAAAABub25lL3BsYXllci54bWxQSwUGAAAAAAEAAQA9AAAA7QEAAAAA"/>
  <p:tag name="ISPRING_PRESENTATION_TITLE" val="59282f9f8310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Other"/>
  <p:tag name="MH_ORDER" val="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Title"/>
  <p:tag name="MH_ORDER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|20.3|29.2|1.9|1.6|2.7|2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|16.7|16.4|19.1|23|6.3|5.7|3.9|4.4|28|22.4|12.5|9.7|25.7|34.9|34|5.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1|1.1|2.4|32.3|0.9|21.8|39.8|2.9|42|61.8|2.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4"/>
  <p:tag name="MH_CATEGORY" val="#YinZJG#"/>
  <p:tag name="MH_LAYOUT" val="TitleSubTitle"/>
  <p:tag name="MH" val="20161022181333"/>
  <p:tag name="MH_LIBRARY" val="GRAPHIC"/>
  <p:tag name="TIMING" val="|6.1|5|9.9|6.7|7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7.7|33.5|6.7|4.8|4.5|5.3|4.9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18.3|1|1.1|0.9|1.1|60.4|9.2|3.6|0.8|4.6|1.1|3.8|4.1|7.8|3.8|9.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7.9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6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Other"/>
  <p:tag name="MH_ORDER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Other"/>
  <p:tag name="MH_ORDER" val="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Other"/>
  <p:tag name="MH_ORDER" val="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Other"/>
  <p:tag name="MH_ORDER" val="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2"/>
</p:tagLst>
</file>

<file path=ppt/theme/theme1.xml><?xml version="1.0" encoding="utf-8"?>
<a:theme xmlns:a="http://schemas.openxmlformats.org/drawingml/2006/main" name="Office 主题">
  <a:themeElements>
    <a:clrScheme name="自定义 49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FF0003"/>
      </a:accent1>
      <a:accent2>
        <a:srgbClr val="2697D1"/>
      </a:accent2>
      <a:accent3>
        <a:srgbClr val="FFAE03"/>
      </a:accent3>
      <a:accent4>
        <a:srgbClr val="FF0003"/>
      </a:accent4>
      <a:accent5>
        <a:srgbClr val="2697D1"/>
      </a:accent5>
      <a:accent6>
        <a:srgbClr val="FFAE03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Color of 2020">
      <a:dk1>
        <a:srgbClr val="3F3F3F"/>
      </a:dk1>
      <a:lt1>
        <a:sysClr val="window" lastClr="FFFFFF"/>
      </a:lt1>
      <a:dk2>
        <a:srgbClr val="1D4E89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o4rjn05d">
      <a:majorFont>
        <a:latin typeface="A3.BoosterNextFYBlackRegular-San"/>
        <a:ea typeface="Microsoft YaHei"/>
        <a:cs typeface=""/>
      </a:majorFont>
      <a:minorFont>
        <a:latin typeface="A3.BoosterNextFYBlackRegular-San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6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10A84C02-4F09-40FE-82F3-79312BC08B2E}" vid="{69A41932-5ED9-47B3-8A6B-37B62AB78E10}"/>
    </a:ext>
  </a:extLst>
</a:theme>
</file>

<file path=ppt/theme/theme3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9_Office Theme">
  <a:themeElements>
    <a:clrScheme name="Color of 2020">
      <a:dk1>
        <a:srgbClr val="3F3F3F"/>
      </a:dk1>
      <a:lt1>
        <a:sysClr val="window" lastClr="FFFFFF"/>
      </a:lt1>
      <a:dk2>
        <a:srgbClr val="1D4E89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o4rjn05d">
      <a:majorFont>
        <a:latin typeface="A3.BoosterNextFYBlackRegular-San"/>
        <a:ea typeface="Microsoft YaHei"/>
        <a:cs typeface=""/>
      </a:majorFont>
      <a:minorFont>
        <a:latin typeface="A3.BoosterNextFYBlackRegular-San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6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10A84C02-4F09-40FE-82F3-79312BC08B2E}" vid="{69A41932-5ED9-47B3-8A6B-37B62AB78E10}"/>
    </a:ext>
  </a:extLst>
</a:theme>
</file>

<file path=ppt/theme/theme6.xml><?xml version="1.0" encoding="utf-8"?>
<a:theme xmlns:a="http://schemas.openxmlformats.org/drawingml/2006/main" name="10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7331</TotalTime>
  <Words>355</Words>
  <Application>Microsoft Office PowerPoint</Application>
  <PresentationFormat>Custom</PresentationFormat>
  <Paragraphs>100</Paragraphs>
  <Slides>27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27</vt:i4>
      </vt:variant>
    </vt:vector>
  </HeadingPairs>
  <TitlesOfParts>
    <vt:vector size="49" baseType="lpstr">
      <vt:lpstr>Microsoft YaHei</vt:lpstr>
      <vt:lpstr>宋体</vt:lpstr>
      <vt:lpstr>A3.BoosterNextFYBlackRegular-San</vt:lpstr>
      <vt:lpstr>Arial</vt:lpstr>
      <vt:lpstr>Arial-Rounded</vt:lpstr>
      <vt:lpstr>Arial-SGK-TV</vt:lpstr>
      <vt:lpstr>Ariston</vt:lpstr>
      <vt:lpstr>Calibri</vt:lpstr>
      <vt:lpstr>Calibri Light</vt:lpstr>
      <vt:lpstr>等线</vt:lpstr>
      <vt:lpstr>SVN-Poky's</vt:lpstr>
      <vt:lpstr>SVN-Whimsy</vt:lpstr>
      <vt:lpstr>Times New Roman</vt:lpstr>
      <vt:lpstr>UTM Avo</vt:lpstr>
      <vt:lpstr>UTM Cookies</vt:lpstr>
      <vt:lpstr>印品黑体</vt:lpstr>
      <vt:lpstr>Office 主题</vt:lpstr>
      <vt:lpstr>Office Theme</vt:lpstr>
      <vt:lpstr>3_Default Design</vt:lpstr>
      <vt:lpstr>1_Office Theme</vt:lpstr>
      <vt:lpstr>9_Office Theme</vt:lpstr>
      <vt:lpstr>10_Office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59282f9f83106</dc:title>
  <dc:creator>Administrator</dc:creator>
  <cp:lastModifiedBy>MyPC</cp:lastModifiedBy>
  <cp:revision>142</cp:revision>
  <dcterms:created xsi:type="dcterms:W3CDTF">2017-05-10T05:48:58Z</dcterms:created>
  <dcterms:modified xsi:type="dcterms:W3CDTF">2021-12-12T13:40:05Z</dcterms:modified>
</cp:coreProperties>
</file>