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1" r:id="rId2"/>
    <p:sldId id="332" r:id="rId3"/>
    <p:sldId id="333" r:id="rId4"/>
    <p:sldId id="334" r:id="rId5"/>
    <p:sldId id="335" r:id="rId6"/>
    <p:sldId id="256" r:id="rId7"/>
    <p:sldId id="305" r:id="rId8"/>
    <p:sldId id="259" r:id="rId9"/>
    <p:sldId id="312" r:id="rId10"/>
    <p:sldId id="266" r:id="rId11"/>
    <p:sldId id="268" r:id="rId12"/>
    <p:sldId id="306" r:id="rId13"/>
    <p:sldId id="295" r:id="rId14"/>
    <p:sldId id="311" r:id="rId15"/>
    <p:sldId id="278" r:id="rId16"/>
    <p:sldId id="279" r:id="rId17"/>
    <p:sldId id="280" r:id="rId18"/>
    <p:sldId id="277" r:id="rId19"/>
    <p:sldId id="307" r:id="rId20"/>
    <p:sldId id="315" r:id="rId21"/>
    <p:sldId id="309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9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Các</a:t>
            </a:r>
            <a:r>
              <a:rPr lang="vi-VN" baseline="0" dirty="0" smtClean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8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6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7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14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0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0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4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9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7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6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6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7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4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5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0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3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5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1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4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8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5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3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8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6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6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3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9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1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image" Target="../media/image1.jpg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3" r:id="rId2"/>
    <p:sldLayoutId id="2147483802" r:id="rId3"/>
    <p:sldLayoutId id="2147483800" r:id="rId4"/>
    <p:sldLayoutId id="2147483799" r:id="rId5"/>
    <p:sldLayoutId id="2147483789" r:id="rId6"/>
    <p:sldLayoutId id="2147483788" r:id="rId7"/>
    <p:sldLayoutId id="2147483773" r:id="rId8"/>
    <p:sldLayoutId id="2147483772" r:id="rId9"/>
    <p:sldLayoutId id="2147483771" r:id="rId10"/>
    <p:sldLayoutId id="2147483770" r:id="rId11"/>
    <p:sldLayoutId id="2147483753" r:id="rId12"/>
    <p:sldLayoutId id="2147483752" r:id="rId13"/>
    <p:sldLayoutId id="2147483746" r:id="rId14"/>
    <p:sldLayoutId id="2147483745" r:id="rId15"/>
    <p:sldLayoutId id="2147483728" r:id="rId16"/>
    <p:sldLayoutId id="2147483804" r:id="rId17"/>
    <p:sldLayoutId id="2147483801" r:id="rId18"/>
    <p:sldLayoutId id="2147483787" r:id="rId19"/>
    <p:sldLayoutId id="2147483783" r:id="rId20"/>
    <p:sldLayoutId id="2147483774" r:id="rId21"/>
    <p:sldLayoutId id="2147483754" r:id="rId22"/>
    <p:sldLayoutId id="2147483747" r:id="rId23"/>
    <p:sldLayoutId id="2147483731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09" r:id="rId35"/>
    <p:sldLayoutId id="2147483707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5" r:id="rId42"/>
    <p:sldLayoutId id="2147483687" r:id="rId43"/>
    <p:sldLayoutId id="2147483686" r:id="rId44"/>
    <p:sldLayoutId id="2147483685" r:id="rId45"/>
    <p:sldLayoutId id="2147483683" r:id="rId46"/>
    <p:sldLayoutId id="2147483680" r:id="rId47"/>
    <p:sldLayoutId id="2147483679" r:id="rId48"/>
    <p:sldLayoutId id="2147483678" r:id="rId49"/>
    <p:sldLayoutId id="2147483677" r:id="rId50"/>
    <p:sldLayoutId id="2147483675" r:id="rId51"/>
    <p:sldLayoutId id="2147483673" r:id="rId52"/>
    <p:sldLayoutId id="2147483671" r:id="rId53"/>
    <p:sldLayoutId id="2147483670" r:id="rId54"/>
    <p:sldLayoutId id="2147483669" r:id="rId55"/>
    <p:sldLayoutId id="2147483668" r:id="rId56"/>
    <p:sldLayoutId id="2147483667" r:id="rId57"/>
    <p:sldLayoutId id="2147483650" r:id="rId58"/>
    <p:sldLayoutId id="2147483812" r:id="rId59"/>
    <p:sldLayoutId id="2147483811" r:id="rId60"/>
    <p:sldLayoutId id="2147483810" r:id="rId61"/>
    <p:sldLayoutId id="2147483809" r:id="rId62"/>
    <p:sldLayoutId id="2147483808" r:id="rId63"/>
    <p:sldLayoutId id="2147483807" r:id="rId64"/>
    <p:sldLayoutId id="2147483806" r:id="rId65"/>
    <p:sldLayoutId id="2147483805" r:id="rId66"/>
    <p:sldLayoutId id="2147483798" r:id="rId67"/>
    <p:sldLayoutId id="2147483797" r:id="rId68"/>
    <p:sldLayoutId id="2147483796" r:id="rId69"/>
    <p:sldLayoutId id="2147483795" r:id="rId70"/>
    <p:sldLayoutId id="2147483794" r:id="rId71"/>
    <p:sldLayoutId id="2147483793" r:id="rId72"/>
    <p:sldLayoutId id="2147483792" r:id="rId73"/>
    <p:sldLayoutId id="2147483791" r:id="rId74"/>
    <p:sldLayoutId id="2147483790" r:id="rId75"/>
    <p:sldLayoutId id="2147483786" r:id="rId76"/>
    <p:sldLayoutId id="2147483785" r:id="rId77"/>
    <p:sldLayoutId id="2147483784" r:id="rId78"/>
    <p:sldLayoutId id="2147483782" r:id="rId79"/>
    <p:sldLayoutId id="2147483781" r:id="rId80"/>
    <p:sldLayoutId id="2147483780" r:id="rId81"/>
    <p:sldLayoutId id="2147483779" r:id="rId82"/>
    <p:sldLayoutId id="2147483778" r:id="rId83"/>
    <p:sldLayoutId id="2147483777" r:id="rId84"/>
    <p:sldLayoutId id="2147483776" r:id="rId85"/>
    <p:sldLayoutId id="2147483775" r:id="rId86"/>
    <p:sldLayoutId id="2147483769" r:id="rId87"/>
    <p:sldLayoutId id="2147483768" r:id="rId88"/>
    <p:sldLayoutId id="2147483767" r:id="rId89"/>
    <p:sldLayoutId id="2147483766" r:id="rId90"/>
    <p:sldLayoutId id="2147483765" r:id="rId91"/>
    <p:sldLayoutId id="2147483764" r:id="rId92"/>
    <p:sldLayoutId id="2147483763" r:id="rId93"/>
    <p:sldLayoutId id="2147483762" r:id="rId94"/>
    <p:sldLayoutId id="2147483761" r:id="rId95"/>
    <p:sldLayoutId id="2147483760" r:id="rId96"/>
    <p:sldLayoutId id="2147483759" r:id="rId97"/>
    <p:sldLayoutId id="2147483758" r:id="rId98"/>
    <p:sldLayoutId id="2147483757" r:id="rId99"/>
    <p:sldLayoutId id="2147483756" r:id="rId100"/>
    <p:sldLayoutId id="2147483755" r:id="rId101"/>
    <p:sldLayoutId id="2147483751" r:id="rId102"/>
    <p:sldLayoutId id="2147483750" r:id="rId103"/>
    <p:sldLayoutId id="2147483749" r:id="rId104"/>
    <p:sldLayoutId id="2147483748" r:id="rId105"/>
    <p:sldLayoutId id="2147483744" r:id="rId106"/>
    <p:sldLayoutId id="2147483743" r:id="rId107"/>
    <p:sldLayoutId id="2147483742" r:id="rId108"/>
    <p:sldLayoutId id="2147483741" r:id="rId109"/>
    <p:sldLayoutId id="2147483740" r:id="rId110"/>
    <p:sldLayoutId id="2147483739" r:id="rId111"/>
    <p:sldLayoutId id="2147483738" r:id="rId112"/>
    <p:sldLayoutId id="2147483737" r:id="rId113"/>
    <p:sldLayoutId id="2147483736" r:id="rId114"/>
    <p:sldLayoutId id="2147483735" r:id="rId115"/>
    <p:sldLayoutId id="2147483734" r:id="rId116"/>
    <p:sldLayoutId id="2147483733" r:id="rId117"/>
    <p:sldLayoutId id="2147483732" r:id="rId118"/>
    <p:sldLayoutId id="2147483730" r:id="rId119"/>
    <p:sldLayoutId id="2147483729" r:id="rId120"/>
    <p:sldLayoutId id="2147483727" r:id="rId121"/>
    <p:sldLayoutId id="2147483716" r:id="rId122"/>
    <p:sldLayoutId id="2147483715" r:id="rId123"/>
    <p:sldLayoutId id="2147483714" r:id="rId124"/>
    <p:sldLayoutId id="2147483713" r:id="rId125"/>
    <p:sldLayoutId id="2147483712" r:id="rId126"/>
    <p:sldLayoutId id="2147483711" r:id="rId127"/>
    <p:sldLayoutId id="2147483710" r:id="rId128"/>
    <p:sldLayoutId id="2147483708" r:id="rId129"/>
    <p:sldLayoutId id="2147483706" r:id="rId130"/>
    <p:sldLayoutId id="2147483705" r:id="rId131"/>
    <p:sldLayoutId id="2147483699" r:id="rId132"/>
    <p:sldLayoutId id="2147483698" r:id="rId133"/>
    <p:sldLayoutId id="2147483697" r:id="rId134"/>
    <p:sldLayoutId id="2147483696" r:id="rId135"/>
    <p:sldLayoutId id="2147483694" r:id="rId136"/>
    <p:sldLayoutId id="2147483693" r:id="rId137"/>
    <p:sldLayoutId id="2147483692" r:id="rId138"/>
    <p:sldLayoutId id="2147483691" r:id="rId139"/>
    <p:sldLayoutId id="2147483690" r:id="rId140"/>
    <p:sldLayoutId id="2147483689" r:id="rId141"/>
    <p:sldLayoutId id="2147483688" r:id="rId142"/>
    <p:sldLayoutId id="2147483684" r:id="rId143"/>
    <p:sldLayoutId id="2147483682" r:id="rId144"/>
    <p:sldLayoutId id="2147483681" r:id="rId145"/>
    <p:sldLayoutId id="2147483676" r:id="rId146"/>
    <p:sldLayoutId id="2147483674" r:id="rId147"/>
    <p:sldLayoutId id="2147483672" r:id="rId148"/>
    <p:sldLayoutId id="2147483666" r:id="rId149"/>
    <p:sldLayoutId id="2147483665" r:id="rId150"/>
    <p:sldLayoutId id="2147483664" r:id="rId151"/>
    <p:sldLayoutId id="2147483663" r:id="rId152"/>
    <p:sldLayoutId id="2147483662" r:id="rId153"/>
    <p:sldLayoutId id="2147483661" r:id="rId154"/>
    <p:sldLayoutId id="2147483651" r:id="rId155"/>
    <p:sldLayoutId id="2147483652" r:id="rId156"/>
    <p:sldLayoutId id="2147483653" r:id="rId157"/>
    <p:sldLayoutId id="2147483654" r:id="rId158"/>
    <p:sldLayoutId id="2147483655" r:id="rId159"/>
    <p:sldLayoutId id="2147483656" r:id="rId160"/>
    <p:sldLayoutId id="2147483657" r:id="rId161"/>
    <p:sldLayoutId id="2147483658" r:id="rId162"/>
    <p:sldLayoutId id="2147483659" r:id="rId16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9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4F768-6D4C-410D-A6AB-AA3C9D9D738F}"/>
              </a:ext>
            </a:extLst>
          </p:cNvPr>
          <p:cNvSpPr txBox="1">
            <a:spLocks/>
          </p:cNvSpPr>
          <p:nvPr/>
        </p:nvSpPr>
        <p:spPr>
          <a:xfrm>
            <a:off x="1171574" y="1821170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4125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LỚP 1</a:t>
            </a:r>
            <a:endParaRPr lang="en-US" sz="41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67685-B546-4725-8874-12D206EF6C0D}"/>
              </a:ext>
            </a:extLst>
          </p:cNvPr>
          <p:cNvSpPr txBox="1"/>
          <p:nvPr/>
        </p:nvSpPr>
        <p:spPr>
          <a:xfrm>
            <a:off x="685799" y="838200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002475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983673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" y="452141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9195" y="453763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452870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4850" y="453107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599" y="4537639"/>
            <a:ext cx="1801091" cy="64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6649" y="454182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990600"/>
            <a:ext cx="1458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8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itchFamily="34" charset="0"/>
              </a:rPr>
              <a:t>th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0400" y="3048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th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 rot="1391978">
            <a:off x="4558323" y="2853086"/>
            <a:ext cx="49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2006" y="4541829"/>
            <a:ext cx="95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6931" y="4541829"/>
            <a:ext cx="113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24600" y="4541829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1477" y="4541829"/>
            <a:ext cx="95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6147" y="4521414"/>
            <a:ext cx="113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1005" y="4541829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10" grpId="0"/>
      <p:bldP spid="20" grpId="0"/>
      <p:bldP spid="23" grpId="0"/>
      <p:bldP spid="25" grpId="0"/>
      <p:bldP spid="27" grpId="0"/>
      <p:bldP spid="30" grpId="0"/>
      <p:bldP spid="29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906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697" y="3428999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2716" y="3428998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FF0000"/>
                </a:solidFill>
                <a:latin typeface=".VnAvant" pitchFamily="34" charset="0"/>
              </a:rPr>
              <a:t>¾c 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42899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800" dirty="0" err="1" smtClean="0">
                <a:solidFill>
                  <a:srgbClr val="FF0000"/>
                </a:solidFill>
                <a:latin typeface=".VnAvant" pitchFamily="34" charset="0"/>
              </a:rPr>
              <a:t>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490" t="27344" r="30453" b="26170"/>
          <a:stretch/>
        </p:blipFill>
        <p:spPr>
          <a:xfrm>
            <a:off x="557213" y="609600"/>
            <a:ext cx="8129588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533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659" y="333894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510" y="3338945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5749" y="333894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4886" y="336665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0864" y="336665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42465" y="3366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5410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5562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5486400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114800"/>
            <a:ext cx="1295399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4038600"/>
            <a:ext cx="1938783" cy="11081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400800" y="4191000"/>
            <a:ext cx="1575458" cy="11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228601" y="304800"/>
            <a:ext cx="8534400" cy="5791200"/>
            <a:chOff x="0" y="0"/>
            <a:chExt cx="12191999" cy="77216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772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2939141" y="2540000"/>
              <a:ext cx="73859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ViÕt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b¶ng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con</a:t>
              </a:r>
              <a:endParaRPr lang="en-US" sz="495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0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133600"/>
            <a:ext cx="72944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209800"/>
            <a:ext cx="70917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33600"/>
            <a:ext cx="72606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057400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3528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895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4384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0236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9144000" cy="59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14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481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90600"/>
            <a:ext cx="781780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399"/>
            <a:ext cx="8991600" cy="59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588026" y="2546903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710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4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4290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342234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599" y="609600"/>
            <a:ext cx="2673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25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5181600"/>
            <a:ext cx="25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038600"/>
            <a:ext cx="990600" cy="1142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4138331"/>
            <a:ext cx="1752600" cy="1001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72200" y="4243052"/>
            <a:ext cx="1447800" cy="1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381000" y="381000"/>
            <a:ext cx="379241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7418"/>
            <a:ext cx="4279445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457200" y="381000"/>
            <a:ext cx="312420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3.Viết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744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839" b="6378"/>
          <a:stretch/>
        </p:blipFill>
        <p:spPr>
          <a:xfrm>
            <a:off x="838200" y="990600"/>
            <a:ext cx="7315200" cy="5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r="11729" b="10436"/>
          <a:stretch/>
        </p:blipFill>
        <p:spPr>
          <a:xfrm rot="16200000">
            <a:off x="2196052" y="13748"/>
            <a:ext cx="452329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7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381000" y="6927"/>
            <a:ext cx="8134065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3886200"/>
            <a:ext cx="790546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000FF"/>
                </a:solidFill>
                <a:latin typeface=".VnAvant" pitchFamily="34" charset="0"/>
              </a:rPr>
              <a:t>   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Sa Pa</a:t>
            </a:r>
            <a:r>
              <a:rPr lang="en-US" sz="2800" b="1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2800" b="1" smtClean="0">
                <a:solidFill>
                  <a:srgbClr val="0000FF"/>
                </a:solidFill>
                <a:latin typeface=".VnAvant" pitchFamily="34" charset="0"/>
              </a:rPr>
              <a:t>Vµo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Çu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©y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1" y="15708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29347" y="15708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rẹo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4211238" y="1554452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ghỉu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1" y="2423709"/>
            <a:ext cx="189114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ưu trí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274708" y="15708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030682" y="2423709"/>
            <a:ext cx="172108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úi vải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223164" y="2423709"/>
            <a:ext cx="1908122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ủi thân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0" y="3276600"/>
            <a:ext cx="6957702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lựu đầu nhà bạn Quân sai trĩu quả.</a:t>
            </a:r>
            <a:endParaRPr lang="en-US" sz="3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849740" y="1554451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ngão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51564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13855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76600" y="4495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56388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600" y="60960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14600" y="4495800"/>
            <a:ext cx="1524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5593773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814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34200" y="4495800"/>
            <a:ext cx="10668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24600" y="55626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705600" y="73914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81600" y="6096000"/>
            <a:ext cx="16764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71600" y="5562600"/>
            <a:ext cx="1143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44636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  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.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Sa Pa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38200" y="3810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6200" y="4343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43000" y="5029200"/>
            <a:ext cx="3048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533400" y="1524000"/>
            <a:ext cx="8077200" cy="47266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0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6950" r="19546" b="22254"/>
          <a:stretch/>
        </p:blipFill>
        <p:spPr>
          <a:xfrm>
            <a:off x="228600" y="381000"/>
            <a:ext cx="86868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81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533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1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29347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4435517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hẽo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0" y="2576109"/>
            <a:ext cx="189114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 cứu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274708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gủn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971800" y="2595634"/>
            <a:ext cx="1710035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 kều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127183" y="2595635"/>
            <a:ext cx="1908122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hao đảo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739140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 Nga nhà bà Thái nấu món ăn khéo tay.</a:t>
            </a:r>
            <a:endParaRPr lang="en-US" sz="3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914401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805547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hịu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4511717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trũi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914401" y="2576109"/>
            <a:ext cx="172108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ngải cứu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350908" y="1723218"/>
            <a:ext cx="1521194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3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hấu</a:t>
            </a:r>
            <a:endParaRPr lang="en-US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106882" y="2576109"/>
            <a:ext cx="172108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èo tây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299364" y="2576109"/>
            <a:ext cx="2136722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3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 chui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39817" y="3429000"/>
            <a:ext cx="754380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giải lao, mấy bạn chạy ùa ra sân chơi.</a:t>
            </a:r>
            <a:endParaRPr lang="en-US" sz="3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33399" y="1143000"/>
            <a:ext cx="8229600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890" y="4969026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890" y="4975953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¾c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8" y="69845"/>
            <a:ext cx="1672333" cy="16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764" y="568981"/>
            <a:ext cx="1122845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0000FF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rgbClr val="0000FF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7533" y="62187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46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5189" y="407298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ac  ¨c   ©c  </a:t>
            </a:r>
            <a:endParaRPr lang="en-US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1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993075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1974273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19812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10668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00FF"/>
                </a:solidFill>
              </a:rPr>
              <a:t>So sánh</a:t>
            </a:r>
            <a:endParaRPr lang="vi-VN" sz="60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974273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7164" y="19812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00FF"/>
                </a:solidFill>
                <a:latin typeface=".VnAvant" pitchFamily="34" charset="0"/>
              </a:rPr>
              <a:t>­c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974273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008909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1981199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B050"/>
                </a:solidFill>
                <a:latin typeface=".VnAvant" pitchFamily="34" charset="0"/>
              </a:rPr>
              <a:t>¨</a:t>
            </a:r>
            <a:endParaRPr lang="en-US" sz="6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993075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FF"/>
                </a:solidFill>
                <a:latin typeface=".VnAvant" pitchFamily="34" charset="0"/>
              </a:rPr>
              <a:t>­©</a:t>
            </a:r>
            <a:endParaRPr lang="en-US" sz="6000" dirty="0">
              <a:solidFill>
                <a:srgbClr val="FF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457876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407</Words>
  <Application>Microsoft Office PowerPoint</Application>
  <PresentationFormat>On-screen Show (4:3)</PresentationFormat>
  <Paragraphs>120</Paragraphs>
  <Slides>35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.VnAvant</vt:lpstr>
      <vt:lpstr>Arial</vt:lpstr>
      <vt:lpstr>Arial-Rounded</vt:lpstr>
      <vt:lpstr>Arial-SGK-TV</vt:lpstr>
      <vt:lpstr>Ariston</vt:lpstr>
      <vt:lpstr>Arrus-Black</vt:lpstr>
      <vt:lpstr>Calibri</vt:lpstr>
      <vt:lpstr>HP001 4 hàng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143</cp:revision>
  <dcterms:created xsi:type="dcterms:W3CDTF">2020-08-23T18:12:36Z</dcterms:created>
  <dcterms:modified xsi:type="dcterms:W3CDTF">2021-11-22T11:36:34Z</dcterms:modified>
</cp:coreProperties>
</file>