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14" r:id="rId5"/>
    <p:sldMasterId id="2147483726" r:id="rId6"/>
    <p:sldMasterId id="2147483805" r:id="rId7"/>
  </p:sldMasterIdLst>
  <p:notesMasterIdLst>
    <p:notesMasterId r:id="rId19"/>
  </p:notesMasterIdLst>
  <p:sldIdLst>
    <p:sldId id="294" r:id="rId8"/>
    <p:sldId id="266" r:id="rId9"/>
    <p:sldId id="303" r:id="rId10"/>
    <p:sldId id="302" r:id="rId11"/>
    <p:sldId id="304" r:id="rId12"/>
    <p:sldId id="313" r:id="rId13"/>
    <p:sldId id="306" r:id="rId14"/>
    <p:sldId id="307" r:id="rId15"/>
    <p:sldId id="334" r:id="rId16"/>
    <p:sldId id="316" r:id="rId17"/>
    <p:sldId id="335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92" d="100"/>
          <a:sy n="92" d="100"/>
        </p:scale>
        <p:origin x="294" y="72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2021/10/31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6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31/10/2021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13C0033-FC3D-491E-B23A-4CDE052A24B0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75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11C65ADE-FBE5-4C69-A78E-865B6EF7140D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96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65F0C15D-66A4-48B6-8947-4C8F95F3A119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93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83D4ED94-1E9B-4FFD-8D2D-3BB59BEFDD55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49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FD3F836B-C043-4C08-8724-5E640D56CAF5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940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F3941FD-C51C-49D3-BB76-100BB0B172C6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606C722B-EE2D-4EB6-9D22-EEBDED8B127E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B24FC88-EBF8-4180-9966-51C71AA07698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25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 rtlCol="0">
            <a:normAutofit/>
          </a:bodyPr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88114933-5B1D-4AA5-8559-C0F13812A641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68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4F910EDB-D043-452B-97CB-C15D72E447D9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72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5265D2F8-1378-485C-9072-E0F534341E19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18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1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6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6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213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31/10/2021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2021/10/31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9D0E43C9-E915-4EDC-87BB-F7090AC6F1C6}" type="slidenum">
              <a:rPr lang="en-US" altLang="en-US" b="1" smtClean="0">
                <a:latin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4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tags" Target="../tags/tag16.xml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3.png"/><Relationship Id="rId18" Type="http://schemas.openxmlformats.org/officeDocument/2006/relationships/image" Target="../media/image25.emf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32.emf"/><Relationship Id="rId17" Type="http://schemas.openxmlformats.org/officeDocument/2006/relationships/image" Target="../media/image24.emf"/><Relationship Id="rId2" Type="http://schemas.openxmlformats.org/officeDocument/2006/relationships/tags" Target="../tags/tag18.xml"/><Relationship Id="rId16" Type="http://schemas.openxmlformats.org/officeDocument/2006/relationships/image" Target="../media/image35.emf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31.emf"/><Relationship Id="rId5" Type="http://schemas.openxmlformats.org/officeDocument/2006/relationships/tags" Target="../tags/tag21.xml"/><Relationship Id="rId15" Type="http://schemas.openxmlformats.org/officeDocument/2006/relationships/image" Target="../media/image34.emf"/><Relationship Id="rId10" Type="http://schemas.openxmlformats.org/officeDocument/2006/relationships/image" Target="../media/image30.png"/><Relationship Id="rId19" Type="http://schemas.openxmlformats.org/officeDocument/2006/relationships/image" Target="../media/image26.emf"/><Relationship Id="rId4" Type="http://schemas.openxmlformats.org/officeDocument/2006/relationships/tags" Target="../tags/tag20.xml"/><Relationship Id="rId9" Type="http://schemas.openxmlformats.org/officeDocument/2006/relationships/notesSlide" Target="../notesSlides/notesSlide5.xml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1800" y="16260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25" y="1132384"/>
            <a:ext cx="6853535" cy="40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4" y="0"/>
            <a:ext cx="3609380" cy="1297484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025">
              <a:solidFill>
                <a:srgbClr val="954F72"/>
              </a:solidFill>
              <a:cs typeface="Arial" charset="0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48" y="318862"/>
            <a:ext cx="33004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5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05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05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2987824" y="1608448"/>
            <a:ext cx="3420380" cy="22886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995936" y="1877849"/>
            <a:ext cx="1116124" cy="11521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8640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3" y="0"/>
            <a:ext cx="850867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1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Cô</a:t>
            </a:r>
            <a:r>
              <a:rPr lang="en-US" altLang="zh-CN" sz="20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khen</a:t>
            </a:r>
            <a:r>
              <a:rPr lang="en-US" altLang="zh-CN" sz="20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bé</a:t>
            </a:r>
            <a:r>
              <a:rPr lang="en-US" altLang="zh-CN" sz="20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cẩn</a:t>
            </a:r>
            <a:r>
              <a:rPr lang="en-US" altLang="zh-CN" sz="20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thận</a:t>
            </a:r>
            <a:r>
              <a:rPr lang="en-US" altLang="zh-CN" sz="2000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d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ế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mèn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con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nhện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xtLst/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dirty="0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chín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 smtClean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" y="122759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610209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38737"/>
            <a:ext cx="6860117" cy="440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07704" y="7210"/>
            <a:ext cx="6860117" cy="743179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983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30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3095836" y="128754"/>
            <a:ext cx="2629711" cy="7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9" descr="C:\Users\Administrator\Desktop\2020-2021\TAILIEU\TV1.1 bai 31-40 (FB Chip Fangora)-20200808T154132Z-001\TV1.1 bai 31-40 (FB Chip Fangora)\TV 34 -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70126"/>
          <a:stretch>
            <a:fillRect/>
          </a:stretch>
        </p:blipFill>
        <p:spPr bwMode="auto">
          <a:xfrm>
            <a:off x="1907704" y="613479"/>
            <a:ext cx="6856840" cy="285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可商用高清手绘卡通小学生看书形象PNG搜索网- 精选免抠素材_透明PNG图片分享下载_pngs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" y="21580"/>
            <a:ext cx="1850865" cy="17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527862" y="3929313"/>
            <a:ext cx="62432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Nhện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101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ắm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nghía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101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101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àm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2521308" y="3936921"/>
            <a:ext cx="62432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Nhện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ắm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nghía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lưới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àm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3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</a:t>
            </a:r>
            <a:r>
              <a:rPr lang="en-US" sz="4500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34</a:t>
            </a:r>
            <a:endParaRPr lang="en-US" sz="4500" dirty="0">
              <a:ln>
                <a:solidFill>
                  <a:prstClr val="white">
                    <a:lumMod val="50000"/>
                  </a:prstClr>
                </a:solidFill>
              </a:ln>
              <a:gradFill flip="none" rotWithShape="1">
                <a:gsLst>
                  <a:gs pos="0">
                    <a:srgbClr val="FFCE54">
                      <a:lumMod val="40000"/>
                      <a:lumOff val="60000"/>
                    </a:srgb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rgbClr val="FC6E5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  <a:ea typeface="Microsoft YaHe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am – </a:t>
            </a:r>
            <a:r>
              <a:rPr lang="en-US" sz="3600" err="1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ăm</a:t>
            </a:r>
            <a:r>
              <a:rPr lang="en-US" sz="36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</a:t>
            </a:r>
            <a:r>
              <a:rPr lang="en-US" sz="360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– âm (tiết 1)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7555" y="621102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am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6577" y="3270966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c 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66020" y="623327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7779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16244" y="59636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6887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â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25352" y="58422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7342" y="2161544"/>
            <a:ext cx="178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27567" y="2167525"/>
            <a:ext cx="178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067944" y="2284512"/>
            <a:ext cx="101759" cy="769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7583" y="3282945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am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37780" y="3270966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kh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05872" y="3270966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am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88024" y="3252935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833080" y="3270966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4168" y="3261805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âm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423370" y="3492363"/>
            <a:ext cx="1600198" cy="527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27884" y="3257706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ăm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05021" y="3251467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96336" y="3251467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âm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88024" y="3259565"/>
            <a:ext cx="1445756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ăm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2627784" y="3270966"/>
            <a:ext cx="122693" cy="12316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4932040" y="3225881"/>
            <a:ext cx="101808" cy="511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63888" y="3021745"/>
            <a:ext cx="338144" cy="468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~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48625" y="3364632"/>
            <a:ext cx="295583" cy="551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740352" y="2866792"/>
            <a:ext cx="332333" cy="527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122F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9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0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2" grpId="0"/>
      <p:bldP spid="32" grpId="1"/>
      <p:bldP spid="34" grpId="0"/>
      <p:bldP spid="34" grpId="1"/>
      <p:bldP spid="35" grpId="0"/>
      <p:bldP spid="36" grpId="0"/>
      <p:bldP spid="36" grpId="1"/>
      <p:bldP spid="37" grpId="0"/>
      <p:bldP spid="37" grpId="1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7975038" y="-64625"/>
            <a:ext cx="1129952" cy="1597370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107504" y="88268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-28785" y="4351126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253908" y="440258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7" name="Picture 7" descr="C:\Users\JDW\Downloads\s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18" y="447663"/>
            <a:ext cx="2894112" cy="20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1295636" y="2535851"/>
            <a:ext cx="2801214" cy="60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301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altLang="en-US" sz="3301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cam</a:t>
            </a:r>
          </a:p>
        </p:txBody>
      </p:sp>
      <p:pic>
        <p:nvPicPr>
          <p:cNvPr id="19" name="Picture 6" descr="C:\Users\JDW\Downloads\s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7379"/>
          <a:stretch>
            <a:fillRect/>
          </a:stretch>
        </p:blipFill>
        <p:spPr bwMode="auto">
          <a:xfrm>
            <a:off x="4896036" y="447664"/>
            <a:ext cx="2976103" cy="205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32140" y="2535851"/>
            <a:ext cx="1749197" cy="600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tă</a:t>
            </a: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altLang="en-US" sz="3301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endParaRPr lang="en-US" altLang="en-US" sz="3301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2" descr="C:\Users\JDW\Downloads\s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4314"/>
          <a:stretch>
            <a:fillRect/>
          </a:stretch>
        </p:blipFill>
        <p:spPr bwMode="auto">
          <a:xfrm>
            <a:off x="3638348" y="3151496"/>
            <a:ext cx="2515376" cy="138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3352510" y="4539003"/>
            <a:ext cx="2801214" cy="60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301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</a:t>
            </a:r>
            <a:r>
              <a:rPr lang="en-US" altLang="en-US" sz="3301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301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sâm</a:t>
            </a:r>
            <a:endParaRPr lang="en-US" altLang="en-US" sz="3301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3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3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7"/>
          <p:cNvSpPr>
            <a:spLocks noChangeArrowheads="1" noChangeShapeType="1" noTextEdit="1"/>
          </p:cNvSpPr>
          <p:nvPr/>
        </p:nvSpPr>
        <p:spPr bwMode="auto">
          <a:xfrm>
            <a:off x="3828821" y="571677"/>
            <a:ext cx="1536380" cy="400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1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-Rounded"/>
            </a:endParaRPr>
          </a:p>
        </p:txBody>
      </p:sp>
      <p:sp>
        <p:nvSpPr>
          <p:cNvPr id="10243" name="TextBox 5"/>
          <p:cNvSpPr txBox="1">
            <a:spLocks noChangeArrowheads="1"/>
          </p:cNvSpPr>
          <p:nvPr/>
        </p:nvSpPr>
        <p:spPr bwMode="auto">
          <a:xfrm>
            <a:off x="1079612" y="390646"/>
            <a:ext cx="6516723" cy="7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01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am       </a:t>
            </a:r>
            <a:r>
              <a:rPr lang="en-US" altLang="en-US" sz="45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4501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r>
              <a:rPr lang="en-US" altLang="en-US" sz="4501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5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501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TextBox 12"/>
          <p:cNvSpPr txBox="1">
            <a:spLocks noChangeArrowheads="1"/>
          </p:cNvSpPr>
          <p:nvPr/>
        </p:nvSpPr>
        <p:spPr bwMode="auto">
          <a:xfrm>
            <a:off x="179512" y="1886533"/>
            <a:ext cx="8820980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1">
                <a:solidFill>
                  <a:srgbClr val="0000FF"/>
                </a:solidFill>
                <a:latin typeface="UTM Avo" panose="02040603050506020204" pitchFamily="18" charset="0"/>
              </a:rPr>
              <a:t>cam </a:t>
            </a:r>
            <a:r>
              <a:rPr lang="en-US" altLang="en-US" sz="3601" smtClean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1" smtClean="0">
                <a:solidFill>
                  <a:srgbClr val="0000FF"/>
                </a:solidFill>
                <a:latin typeface="UTM Avo" panose="02040603050506020204" pitchFamily="18" charset="0"/>
              </a:rPr>
              <a:t>   khám       </a:t>
            </a:r>
            <a:r>
              <a:rPr lang="en-US" altLang="en-US" sz="3601" err="1">
                <a:solidFill>
                  <a:srgbClr val="0000FF"/>
                </a:solidFill>
                <a:latin typeface="UTM Avo" panose="02040603050506020204" pitchFamily="18" charset="0"/>
              </a:rPr>
              <a:t>ẵm</a:t>
            </a:r>
            <a:r>
              <a:rPr lang="en-US" altLang="en-US" sz="3601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1" smtClean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1" smtClean="0">
                <a:solidFill>
                  <a:srgbClr val="0000FF"/>
                </a:solidFill>
                <a:latin typeface="UTM Avo" panose="02040603050506020204" pitchFamily="18" charset="0"/>
              </a:rPr>
              <a:t>    cằm       đậm      </a:t>
            </a:r>
            <a:r>
              <a:rPr lang="en-US" altLang="en-US" sz="3601" dirty="0" err="1">
                <a:solidFill>
                  <a:srgbClr val="0000FF"/>
                </a:solidFill>
                <a:latin typeface="UTM Avo" panose="02040603050506020204" pitchFamily="18" charset="0"/>
              </a:rPr>
              <a:t>nhẩm</a:t>
            </a:r>
            <a:endParaRPr lang="en-US" altLang="en-US" sz="360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245" name="Text Box 30"/>
          <p:cNvSpPr txBox="1">
            <a:spLocks noChangeArrowheads="1"/>
          </p:cNvSpPr>
          <p:nvPr/>
        </p:nvSpPr>
        <p:spPr bwMode="auto">
          <a:xfrm>
            <a:off x="179512" y="3430059"/>
            <a:ext cx="3498054" cy="7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altLang="en-US" sz="450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10246" name="Text Box 30"/>
          <p:cNvSpPr txBox="1">
            <a:spLocks noChangeArrowheads="1"/>
          </p:cNvSpPr>
          <p:nvPr/>
        </p:nvSpPr>
        <p:spPr bwMode="auto">
          <a:xfrm>
            <a:off x="5832140" y="3430059"/>
            <a:ext cx="3096344" cy="7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501" dirty="0">
                <a:solidFill>
                  <a:srgbClr val="FF0000"/>
                </a:solidFill>
                <a:latin typeface="Arial-Rounded"/>
                <a:cs typeface="Arial" panose="020B0604020202020204" pitchFamily="34" charset="0"/>
              </a:rPr>
              <a:t>   </a:t>
            </a:r>
            <a:r>
              <a:rPr lang="en-US" altLang="en-US" sz="4501" dirty="0">
                <a:solidFill>
                  <a:srgbClr val="0000FF"/>
                </a:solidFill>
                <a:latin typeface="Arial-Rounded"/>
                <a:cs typeface="Arial" panose="020B0604020202020204" pitchFamily="34" charset="0"/>
              </a:rPr>
              <a:t> 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tă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</a:rPr>
              <a:t>m</a:t>
            </a:r>
            <a:r>
              <a:rPr lang="en-US" altLang="en-US" sz="450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tre</a:t>
            </a:r>
            <a:endParaRPr lang="en-US" altLang="en-US" sz="450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247" name="Text Box 30"/>
          <p:cNvSpPr txBox="1">
            <a:spLocks noChangeArrowheads="1"/>
          </p:cNvSpPr>
          <p:nvPr/>
        </p:nvSpPr>
        <p:spPr bwMode="auto">
          <a:xfrm>
            <a:off x="3275856" y="3406704"/>
            <a:ext cx="3073952" cy="78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983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701" dirty="0">
                <a:solidFill>
                  <a:srgbClr val="0000FF"/>
                </a:solidFill>
                <a:latin typeface="Arial-Rounded"/>
                <a:cs typeface="Arial" panose="020B0604020202020204" pitchFamily="34" charset="0"/>
              </a:rPr>
              <a:t>   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</a:t>
            </a:r>
            <a:r>
              <a:rPr lang="en-US" altLang="en-US" sz="450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sâm</a:t>
            </a:r>
            <a:endParaRPr lang="en-US" altLang="en-US" sz="450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284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31871" y="-385982"/>
            <a:ext cx="2664507" cy="376671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82133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78292" y="1636805"/>
            <a:ext cx="3015451" cy="3708098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734926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3784295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1900082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2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181678" y="2616860"/>
            <a:ext cx="469263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spc="225" dirty="0">
                <a:solidFill>
                  <a:srgbClr val="00C4C3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762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ng Bống Bang Bang Remix Nhạc Thiếu Nhi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122</Words>
  <Application>Microsoft Office PowerPoint</Application>
  <PresentationFormat>Custom</PresentationFormat>
  <Paragraphs>53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Microsoft YaHei</vt:lpstr>
      <vt:lpstr>宋体</vt:lpstr>
      <vt:lpstr>.VnTime</vt:lpstr>
      <vt:lpstr>A3.BoosterNextFYBlackRegular-San</vt:lpstr>
      <vt:lpstr>Arial</vt:lpstr>
      <vt:lpstr>Arial-Rounded</vt:lpstr>
      <vt:lpstr>Arial-SGK-TV</vt:lpstr>
      <vt:lpstr>Calibri</vt:lpstr>
      <vt:lpstr>Calibri Light</vt:lpstr>
      <vt:lpstr>SVN-Poky's</vt:lpstr>
      <vt:lpstr>SVN-Whimsy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3_Office Theme</vt:lpstr>
      <vt:lpstr>4_Office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MyPC</cp:lastModifiedBy>
  <cp:revision>95</cp:revision>
  <dcterms:created xsi:type="dcterms:W3CDTF">2017-05-10T05:48:58Z</dcterms:created>
  <dcterms:modified xsi:type="dcterms:W3CDTF">2021-10-31T06:51:24Z</dcterms:modified>
</cp:coreProperties>
</file>