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6" r:id="rId2"/>
    <p:sldId id="267" r:id="rId3"/>
    <p:sldId id="372" r:id="rId4"/>
    <p:sldId id="304" r:id="rId5"/>
    <p:sldId id="381" r:id="rId6"/>
    <p:sldId id="299" r:id="rId7"/>
    <p:sldId id="298" r:id="rId8"/>
    <p:sldId id="382" r:id="rId9"/>
    <p:sldId id="271" r:id="rId10"/>
    <p:sldId id="272" r:id="rId11"/>
    <p:sldId id="385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17F"/>
    <a:srgbClr val="93D2D5"/>
    <a:srgbClr val="D8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9FD82-B6C4-418F-8F39-AA7959480F1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A4869-A2FA-4CDC-AA3B-E031919E7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1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0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2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0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BC9B-D299-48B9-BC00-AEA61DACA50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675F-9F8E-40E5-AB1A-02016A05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2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0"/>
            <a:ext cx="12161838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95658" y="681400"/>
            <a:ext cx="10733226" cy="12100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endParaRPr lang="en-US" sz="5400" b="1" dirty="0">
              <a:ln w="11430">
                <a:solidFill>
                  <a:srgbClr val="002060"/>
                </a:solidFill>
              </a:ln>
              <a:solidFill>
                <a:srgbClr val="E109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32965" y="1534061"/>
            <a:ext cx="775177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Môn: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Việt</a:t>
            </a:r>
            <a:endParaRPr lang="en-US" sz="6600" b="1" dirty="0">
              <a:ln w="28575" cmpd="sng">
                <a:solidFill>
                  <a:srgbClr val="C80026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4C69434A-CD46-483E-A260-FF5FE6DE7614}"/>
              </a:ext>
            </a:extLst>
          </p:cNvPr>
          <p:cNvSpPr txBox="1">
            <a:spLocks/>
          </p:cNvSpPr>
          <p:nvPr/>
        </p:nvSpPr>
        <p:spPr>
          <a:xfrm>
            <a:off x="2032965" y="2642057"/>
            <a:ext cx="8981399" cy="182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prstClr val="black"/>
              </a:buClr>
              <a:defRPr/>
            </a:pPr>
            <a:r>
              <a:rPr lang="en-GB" sz="6600" b="1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GB" sz="6600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21: </a:t>
            </a:r>
            <a:r>
              <a:rPr lang="pt-BR" sz="6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 r  S s (</a:t>
            </a:r>
            <a:r>
              <a:rPr lang="pt-BR" sz="6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Tiết 2)</a:t>
            </a:r>
            <a:r>
              <a:rPr lang="en-GB" sz="6000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0A078C9-7DCB-4D19-9B96-76EA7131A114}"/>
              </a:ext>
            </a:extLst>
          </p:cNvPr>
          <p:cNvSpPr txBox="1"/>
          <p:nvPr/>
        </p:nvSpPr>
        <p:spPr>
          <a:xfrm>
            <a:off x="2180022" y="681892"/>
            <a:ext cx="9093200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kern="10" dirty="0">
                <a:ln w="9525">
                  <a:noFill/>
                  <a:round/>
                  <a:headEnd/>
                  <a:tailEnd/>
                </a:ln>
                <a:solidFill>
                  <a:srgbClr val="ED7D31">
                    <a:lumMod val="75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맑은 고딕" panose="020B0503020000020004" pitchFamily="34" charset="-127"/>
                <a:cs typeface="Times New Roman"/>
              </a:rPr>
              <a:t>PHÒNG GD &amp; 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14355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4485" y="649177"/>
            <a:ext cx="301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Cảm</a:t>
            </a:r>
            <a:r>
              <a:rPr lang="en-US" sz="44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ơn</a:t>
            </a:r>
            <a:endParaRPr lang="en-US" sz="44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1BFBF-AB96-4DA2-A08A-7B6762762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7" y="1530244"/>
            <a:ext cx="3939538" cy="5327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9BC47-3D50-4DD0-883E-421ECE071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67" y="1530244"/>
            <a:ext cx="5114043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71F84C-E4AC-4EE2-85D9-F799B664996E}"/>
              </a:ext>
            </a:extLst>
          </p:cNvPr>
          <p:cNvSpPr/>
          <p:nvPr/>
        </p:nvSpPr>
        <p:spPr>
          <a:xfrm>
            <a:off x="1392702" y="858129"/>
            <a:ext cx="10325686" cy="4107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SGK-TV" pitchFamily="2" charset="0"/>
                <a:cs typeface="Arial-SGK-TV" pitchFamily="2" charset="0"/>
              </a:rPr>
              <a:t>VẬN DỤNG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400" dirty="0">
                <a:latin typeface="Arial-SGK-TV" pitchFamily="2" charset="0"/>
                <a:cs typeface="Arial-SGK-TV" pitchFamily="2" charset="0"/>
              </a:rPr>
              <a:t>  -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hực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hành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nói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lời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cảm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ơn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khi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mình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được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người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khác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tặng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quà</a:t>
            </a:r>
            <a:endParaRPr lang="en-US" sz="7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72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4800" dirty="0"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-</a:t>
            </a:r>
            <a:r>
              <a:rPr lang="en-US" sz="72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44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Ô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đọc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lại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bài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học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3600" dirty="0" err="1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hôm</a:t>
            </a:r>
            <a:r>
              <a:rPr lang="en-US" sz="3600" dirty="0"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nay. </a:t>
            </a:r>
          </a:p>
          <a:p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9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743032" y="2598003"/>
            <a:ext cx="7194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800" b="1" dirty="0">
                <a:ln/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HẸN GẶP LẠI CÁC CON</a:t>
            </a:r>
            <a:endParaRPr lang="en-US" sz="4800" b="1" dirty="0">
              <a:ln/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9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67ADD9-54E4-4701-B83D-B9C0091EA533}"/>
              </a:ext>
            </a:extLst>
          </p:cNvPr>
          <p:cNvGrpSpPr/>
          <p:nvPr/>
        </p:nvGrpSpPr>
        <p:grpSpPr>
          <a:xfrm>
            <a:off x="2346387" y="2197608"/>
            <a:ext cx="7832147" cy="2286000"/>
            <a:chOff x="2346387" y="2197608"/>
            <a:chExt cx="7832147" cy="2286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387" y="2197608"/>
              <a:ext cx="7832147" cy="2286000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32E9BB9-A9A4-4DAE-8CFD-16266DB0EA35}"/>
                </a:ext>
              </a:extLst>
            </p:cNvPr>
            <p:cNvSpPr/>
            <p:nvPr/>
          </p:nvSpPr>
          <p:spPr>
            <a:xfrm>
              <a:off x="2346387" y="2699835"/>
              <a:ext cx="1551709" cy="14755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US" sz="8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18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A5B0E-4111-4378-B49B-90931217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8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5749" y="2005149"/>
            <a:ext cx="3888377" cy="4258717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26395235"/>
      </p:ext>
    </p:extLst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tranh-tuong-truong-mam-non-da-nang-17 | Cartoon posters, Kindergarten  posters, Kid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46"/>
            <a:ext cx="12192000" cy="71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3313981" y="3067559"/>
            <a:ext cx="70630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CÙNG 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159487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9410" y="5488885"/>
            <a:ext cx="1070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gà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ri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rô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rổ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rá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6" y="185737"/>
            <a:ext cx="9379984" cy="5368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BB3C6C-45D2-48A2-838B-87723F5C0BE1}"/>
              </a:ext>
            </a:extLst>
          </p:cNvPr>
          <p:cNvSpPr txBox="1"/>
          <p:nvPr/>
        </p:nvSpPr>
        <p:spPr>
          <a:xfrm>
            <a:off x="3718565" y="5488885"/>
            <a:ext cx="4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2835B-2D51-43C5-B391-8EE0C5477002}"/>
              </a:ext>
            </a:extLst>
          </p:cNvPr>
          <p:cNvSpPr txBox="1"/>
          <p:nvPr/>
        </p:nvSpPr>
        <p:spPr>
          <a:xfrm>
            <a:off x="5021682" y="5488885"/>
            <a:ext cx="4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EAAFF-CF94-41E8-A597-532240F8675A}"/>
              </a:ext>
            </a:extLst>
          </p:cNvPr>
          <p:cNvSpPr txBox="1"/>
          <p:nvPr/>
        </p:nvSpPr>
        <p:spPr>
          <a:xfrm>
            <a:off x="9721747" y="5510967"/>
            <a:ext cx="4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4F35B-5037-43AD-8E4F-47434BB84F2F}"/>
              </a:ext>
            </a:extLst>
          </p:cNvPr>
          <p:cNvSpPr txBox="1"/>
          <p:nvPr/>
        </p:nvSpPr>
        <p:spPr>
          <a:xfrm>
            <a:off x="10347327" y="5501948"/>
            <a:ext cx="4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3B267-DA91-4B2C-984C-80733D396EA3}"/>
              </a:ext>
            </a:extLst>
          </p:cNvPr>
          <p:cNvSpPr txBox="1"/>
          <p:nvPr/>
        </p:nvSpPr>
        <p:spPr>
          <a:xfrm>
            <a:off x="5784164" y="5493657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1DBFD-577A-47B9-8041-DB613DA001A4}"/>
              </a:ext>
            </a:extLst>
          </p:cNvPr>
          <p:cNvSpPr txBox="1"/>
          <p:nvPr/>
        </p:nvSpPr>
        <p:spPr>
          <a:xfrm>
            <a:off x="6466329" y="5510967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898D0D-AF04-4A1F-8A35-2EB61DC91AA4}"/>
              </a:ext>
            </a:extLst>
          </p:cNvPr>
          <p:cNvCxnSpPr/>
          <p:nvPr/>
        </p:nvCxnSpPr>
        <p:spPr>
          <a:xfrm flipH="1">
            <a:off x="4230140" y="5553849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448641-6C0D-495E-9729-3A06768A9DAB}"/>
              </a:ext>
            </a:extLst>
          </p:cNvPr>
          <p:cNvCxnSpPr/>
          <p:nvPr/>
        </p:nvCxnSpPr>
        <p:spPr>
          <a:xfrm flipH="1">
            <a:off x="5726845" y="5541311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791855-770A-4697-BA45-0137F0EAD705}"/>
              </a:ext>
            </a:extLst>
          </p:cNvPr>
          <p:cNvCxnSpPr/>
          <p:nvPr/>
        </p:nvCxnSpPr>
        <p:spPr>
          <a:xfrm flipH="1">
            <a:off x="7183105" y="5460200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BB05FD-4CE4-4849-854F-F41B81535875}"/>
              </a:ext>
            </a:extLst>
          </p:cNvPr>
          <p:cNvCxnSpPr/>
          <p:nvPr/>
        </p:nvCxnSpPr>
        <p:spPr>
          <a:xfrm flipH="1">
            <a:off x="7267103" y="5484113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C89215-40C1-4D13-BE45-EA9864C41317}"/>
              </a:ext>
            </a:extLst>
          </p:cNvPr>
          <p:cNvCxnSpPr/>
          <p:nvPr/>
        </p:nvCxnSpPr>
        <p:spPr>
          <a:xfrm flipH="1">
            <a:off x="11055418" y="5531233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A8BF3E-243A-4FB9-B050-ACBC61ECCD2F}"/>
              </a:ext>
            </a:extLst>
          </p:cNvPr>
          <p:cNvCxnSpPr/>
          <p:nvPr/>
        </p:nvCxnSpPr>
        <p:spPr>
          <a:xfrm flipH="1">
            <a:off x="11139416" y="5555146"/>
            <a:ext cx="235522" cy="665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6" grpId="0"/>
      <p:bldP spid="7" grpId="0"/>
      <p:bldP spid="9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9655-779E-4BB9-B4B6-ED15EA57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5CB65-4B65-4078-81B6-96F09CDC7103}"/>
              </a:ext>
            </a:extLst>
          </p:cNvPr>
          <p:cNvSpPr txBox="1"/>
          <p:nvPr/>
        </p:nvSpPr>
        <p:spPr>
          <a:xfrm>
            <a:off x="1193265" y="5849103"/>
            <a:ext cx="1070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gà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ri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rô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rổ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rá</a:t>
            </a:r>
            <a:r>
              <a:rPr lang="en-US" sz="4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9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3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102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맑은 고딕</vt:lpstr>
      <vt:lpstr>Arial</vt:lpstr>
      <vt:lpstr>Arial-Rounded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22</cp:revision>
  <dcterms:created xsi:type="dcterms:W3CDTF">2021-09-25T15:53:59Z</dcterms:created>
  <dcterms:modified xsi:type="dcterms:W3CDTF">2021-10-28T12:25:11Z</dcterms:modified>
</cp:coreProperties>
</file>