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58" r:id="rId2"/>
    <p:sldId id="260" r:id="rId3"/>
    <p:sldId id="360" r:id="rId4"/>
    <p:sldId id="257" r:id="rId5"/>
    <p:sldId id="259" r:id="rId6"/>
    <p:sldId id="285" r:id="rId7"/>
    <p:sldId id="279" r:id="rId8"/>
    <p:sldId id="261" r:id="rId9"/>
    <p:sldId id="365" r:id="rId10"/>
    <p:sldId id="273" r:id="rId11"/>
    <p:sldId id="367" r:id="rId12"/>
    <p:sldId id="369" r:id="rId13"/>
    <p:sldId id="371" r:id="rId14"/>
    <p:sldId id="265" r:id="rId15"/>
    <p:sldId id="266" r:id="rId16"/>
    <p:sldId id="379" r:id="rId17"/>
    <p:sldId id="375" r:id="rId18"/>
    <p:sldId id="289" r:id="rId19"/>
    <p:sldId id="292" r:id="rId20"/>
    <p:sldId id="29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917F"/>
    <a:srgbClr val="93D2D5"/>
    <a:srgbClr val="D8EF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9FD82-B6C4-418F-8F39-AA7959480F1E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7A4869-A2FA-4CDC-AA3B-E031919E7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97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17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08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27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7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2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6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57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06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26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81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7BC9B-D299-48B9-BC00-AEA61DACA50B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9675F-9F8E-40E5-AB1A-02016A056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2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2100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32965" y="1534061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2032965" y="2642057"/>
            <a:ext cx="8981399" cy="1828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6600" b="1" dirty="0" err="1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</a:t>
            </a:r>
            <a:r>
              <a:rPr lang="en-GB" sz="6600" b="1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21: </a:t>
            </a:r>
            <a:r>
              <a:rPr lang="pt-BR" sz="6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 r  S s (</a:t>
            </a:r>
            <a:r>
              <a:rPr lang="pt-BR" sz="6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Tiết 1)</a:t>
            </a:r>
            <a:r>
              <a:rPr lang="en-GB" sz="6000" b="1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    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A078C9-7DCB-4D19-9B96-76EA7131A114}"/>
              </a:ext>
            </a:extLst>
          </p:cNvPr>
          <p:cNvSpPr txBox="1"/>
          <p:nvPr/>
        </p:nvSpPr>
        <p:spPr>
          <a:xfrm>
            <a:off x="2180022" y="681892"/>
            <a:ext cx="9093200" cy="6667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7">
              <a:defRPr/>
            </a:pPr>
            <a:r>
              <a:rPr lang="en-US" sz="3733" b="1" kern="10" dirty="0">
                <a:ln w="9525">
                  <a:noFill/>
                  <a:round/>
                  <a:headEnd/>
                  <a:tailEnd/>
                </a:ln>
                <a:solidFill>
                  <a:srgbClr val="ED7D31">
                    <a:lumMod val="75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ea typeface="맑은 고딕" panose="020B0503020000020004" pitchFamily="34" charset="-127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2175" y="404069"/>
            <a:ext cx="3904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92584" y="3082189"/>
            <a:ext cx="3430760" cy="899307"/>
          </a:xfrm>
          <a:prstGeom prst="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58" y="2083938"/>
            <a:ext cx="1672679" cy="1015663"/>
            <a:chOff x="4368658" y="2083938"/>
            <a:chExt cx="1672679" cy="1015663"/>
          </a:xfrm>
        </p:grpSpPr>
        <p:sp>
          <p:nvSpPr>
            <p:cNvPr id="18" name="Rectangle 17"/>
            <p:cNvSpPr/>
            <p:nvPr/>
          </p:nvSpPr>
          <p:spPr>
            <a:xfrm>
              <a:off x="4368658" y="2159750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866731" y="2083938"/>
              <a:ext cx="39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rgbClr val="FD335E"/>
                  </a:solidFill>
                  <a:latin typeface="Arial-SGK-TV" pitchFamily="2" charset="0"/>
                  <a:cs typeface="Arial-SGK-TV" pitchFamily="2" charset="0"/>
                </a:rPr>
                <a:t>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50665" y="2158756"/>
            <a:ext cx="1672679" cy="1015663"/>
            <a:chOff x="1591729" y="2310033"/>
            <a:chExt cx="1672679" cy="1015663"/>
          </a:xfrm>
        </p:grpSpPr>
        <p:sp>
          <p:nvSpPr>
            <p:cNvPr id="23" name="Rectangle 22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6160" y="2310033"/>
              <a:ext cx="39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60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0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95750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44217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016496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720183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7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95031" y="780098"/>
            <a:ext cx="420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72854" y="3247355"/>
            <a:ext cx="3430760" cy="899307"/>
          </a:xfrm>
          <a:prstGeom prst="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6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6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042797" y="2153810"/>
            <a:ext cx="1672679" cy="1024967"/>
            <a:chOff x="1591729" y="2116063"/>
            <a:chExt cx="1672679" cy="1024967"/>
          </a:xfrm>
        </p:grpSpPr>
        <p:sp>
          <p:nvSpPr>
            <p:cNvPr id="32" name="Rectangle 31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06885" y="2116063"/>
              <a:ext cx="39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solidFill>
                    <a:srgbClr val="FD335E"/>
                  </a:solidFill>
                  <a:latin typeface="Arial-SGK-TV" pitchFamily="2" charset="0"/>
                  <a:cs typeface="Arial-SGK-TV" pitchFamily="2" charset="0"/>
                </a:rPr>
                <a:t>s</a:t>
              </a:r>
              <a:endParaRPr lang="en-US" sz="6000" b="1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02089" y="2156452"/>
            <a:ext cx="1672679" cy="1024967"/>
            <a:chOff x="1591729" y="2116063"/>
            <a:chExt cx="1672679" cy="1024967"/>
          </a:xfrm>
        </p:grpSpPr>
        <p:sp>
          <p:nvSpPr>
            <p:cNvPr id="30" name="Rectangle 29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165320" y="2116063"/>
              <a:ext cx="39043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6000" b="1" dirty="0">
                  <a:latin typeface="Arial-SGK-TV" pitchFamily="2" charset="0"/>
                  <a:cs typeface="Arial-SGK-TV" pitchFamily="2" charset="0"/>
                </a:rPr>
                <a:t>e</a:t>
              </a:r>
              <a:endParaRPr lang="en-US" sz="60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409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69193" y="990251"/>
            <a:ext cx="390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6050" y="908915"/>
            <a:ext cx="420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1299" y="4301954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rế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1729" y="4283249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rạ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77515" y="4283248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rổ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16450" y="4283250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sẽ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3920" y="4283249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sả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30420" y="4301954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sò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1729" y="3227832"/>
            <a:ext cx="3430760" cy="899307"/>
          </a:xfrm>
          <a:prstGeom prst="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a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591729" y="2310033"/>
            <a:ext cx="1672679" cy="830997"/>
            <a:chOff x="1591729" y="2310033"/>
            <a:chExt cx="1672679" cy="830997"/>
          </a:xfrm>
        </p:grpSpPr>
        <p:sp>
          <p:nvSpPr>
            <p:cNvPr id="18" name="Rectangle 17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276160" y="2310033"/>
              <a:ext cx="39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D335E"/>
                  </a:solidFill>
                  <a:latin typeface="Arial-SGK-TV" pitchFamily="2" charset="0"/>
                  <a:cs typeface="Arial-SGK-TV" pitchFamily="2" charset="0"/>
                </a:rPr>
                <a:t>r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49810" y="2310032"/>
            <a:ext cx="1672679" cy="830997"/>
            <a:chOff x="1591729" y="2310033"/>
            <a:chExt cx="1672679" cy="830997"/>
          </a:xfrm>
        </p:grpSpPr>
        <p:sp>
          <p:nvSpPr>
            <p:cNvPr id="23" name="Rectangle 22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76160" y="2310033"/>
              <a:ext cx="39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Arial-SGK-TV" pitchFamily="2" charset="0"/>
                  <a:cs typeface="Arial-SGK-TV" pitchFamily="2" charset="0"/>
                </a:rPr>
                <a:t>a</a:t>
              </a:r>
              <a:endParaRPr lang="en-US" sz="48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740893" y="3227832"/>
            <a:ext cx="3430760" cy="899307"/>
          </a:xfrm>
          <a:prstGeom prst="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vi-VN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vi-VN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ẻ</a:t>
            </a:r>
            <a:endParaRPr lang="en-US" sz="4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740893" y="2310033"/>
            <a:ext cx="1672679" cy="830997"/>
            <a:chOff x="1591729" y="2310033"/>
            <a:chExt cx="1672679" cy="830997"/>
          </a:xfrm>
        </p:grpSpPr>
        <p:sp>
          <p:nvSpPr>
            <p:cNvPr id="32" name="Rectangle 31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76160" y="2310033"/>
              <a:ext cx="39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solidFill>
                    <a:srgbClr val="FD335E"/>
                  </a:solidFill>
                  <a:latin typeface="Arial-SGK-TV" pitchFamily="2" charset="0"/>
                  <a:cs typeface="Arial-SGK-TV" pitchFamily="2" charset="0"/>
                </a:rPr>
                <a:t>s</a:t>
              </a:r>
              <a:endParaRPr lang="en-US" sz="4800" b="1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498974" y="2310032"/>
            <a:ext cx="1672679" cy="830997"/>
            <a:chOff x="1591729" y="2310033"/>
            <a:chExt cx="1672679" cy="830997"/>
          </a:xfrm>
        </p:grpSpPr>
        <p:sp>
          <p:nvSpPr>
            <p:cNvPr id="30" name="Rectangle 29"/>
            <p:cNvSpPr/>
            <p:nvPr/>
          </p:nvSpPr>
          <p:spPr>
            <a:xfrm>
              <a:off x="1591729" y="2311027"/>
              <a:ext cx="1672679" cy="830003"/>
            </a:xfrm>
            <a:prstGeom prst="rect">
              <a:avLst/>
            </a:prstGeom>
            <a:solidFill>
              <a:srgbClr val="D8EFF0"/>
            </a:solidFill>
            <a:ln>
              <a:solidFill>
                <a:srgbClr val="D8EF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76160" y="2310033"/>
              <a:ext cx="3904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 dirty="0">
                  <a:latin typeface="Arial-SGK-TV" pitchFamily="2" charset="0"/>
                  <a:cs typeface="Arial-SGK-TV" pitchFamily="2" charset="0"/>
                </a:rPr>
                <a:t>e</a:t>
              </a:r>
              <a:endParaRPr lang="en-US" sz="4800" b="1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2B7CAFD-96FF-4E3F-85E9-798DF85009E1}"/>
              </a:ext>
            </a:extLst>
          </p:cNvPr>
          <p:cNvSpPr txBox="1"/>
          <p:nvPr/>
        </p:nvSpPr>
        <p:spPr>
          <a:xfrm>
            <a:off x="1591729" y="4301954"/>
            <a:ext cx="319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A8DC1F-36FD-4797-954E-009B0FA2667E}"/>
              </a:ext>
            </a:extLst>
          </p:cNvPr>
          <p:cNvSpPr txBox="1"/>
          <p:nvPr/>
        </p:nvSpPr>
        <p:spPr>
          <a:xfrm>
            <a:off x="2909263" y="4331449"/>
            <a:ext cx="319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061A8F-AA9A-4D58-97E3-2E88DA7AFE3E}"/>
              </a:ext>
            </a:extLst>
          </p:cNvPr>
          <p:cNvSpPr txBox="1"/>
          <p:nvPr/>
        </p:nvSpPr>
        <p:spPr>
          <a:xfrm>
            <a:off x="4377515" y="4301954"/>
            <a:ext cx="3198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6ED525-C92B-4F59-A124-EDB5DE12F901}"/>
              </a:ext>
            </a:extLst>
          </p:cNvPr>
          <p:cNvSpPr txBox="1"/>
          <p:nvPr/>
        </p:nvSpPr>
        <p:spPr>
          <a:xfrm>
            <a:off x="6605408" y="4288097"/>
            <a:ext cx="63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C881D7-D668-418E-828D-02B22F96C665}"/>
              </a:ext>
            </a:extLst>
          </p:cNvPr>
          <p:cNvSpPr txBox="1"/>
          <p:nvPr/>
        </p:nvSpPr>
        <p:spPr>
          <a:xfrm>
            <a:off x="8016450" y="4288098"/>
            <a:ext cx="63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A4044B-0732-463B-BAD9-42F33FAE03A9}"/>
              </a:ext>
            </a:extLst>
          </p:cNvPr>
          <p:cNvSpPr txBox="1"/>
          <p:nvPr/>
        </p:nvSpPr>
        <p:spPr>
          <a:xfrm>
            <a:off x="9532554" y="4309225"/>
            <a:ext cx="639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7" grpId="0" animBg="1"/>
      <p:bldP spid="27" grpId="0" animBg="1"/>
      <p:bldP spid="34" grpId="0"/>
      <p:bldP spid="35" grpId="0"/>
      <p:bldP spid="36" grpId="0"/>
      <p:bldP spid="14" grpId="0"/>
      <p:bldP spid="37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2244207"/>
            <a:ext cx="2962656" cy="2224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11" y="2149286"/>
            <a:ext cx="3445348" cy="231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88" y="2244207"/>
            <a:ext cx="2511706" cy="2224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681" y="2244207"/>
            <a:ext cx="2793419" cy="22243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28387" y="4468596"/>
            <a:ext cx="1376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rổ</a:t>
            </a:r>
            <a:r>
              <a:rPr lang="en-US" sz="3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rá</a:t>
            </a:r>
            <a:endParaRPr lang="en-US" sz="3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46227" y="4468596"/>
            <a:ext cx="1470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3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rô</a:t>
            </a:r>
            <a:endParaRPr lang="en-US" sz="3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35599" y="4561361"/>
            <a:ext cx="1561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r>
              <a:rPr lang="en-US" sz="3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endParaRPr lang="en-US" sz="3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89835" y="4561360"/>
            <a:ext cx="1846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chữ</a:t>
            </a:r>
            <a:r>
              <a:rPr lang="en-US" sz="36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36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số</a:t>
            </a:r>
            <a:endParaRPr lang="en-US" sz="36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0786CB-223E-41C3-81FA-284DA4DE7271}"/>
              </a:ext>
            </a:extLst>
          </p:cNvPr>
          <p:cNvSpPr txBox="1"/>
          <p:nvPr/>
        </p:nvSpPr>
        <p:spPr>
          <a:xfrm>
            <a:off x="1128376" y="4468596"/>
            <a:ext cx="5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F799-C03C-41F8-99D3-1DE09D736169}"/>
              </a:ext>
            </a:extLst>
          </p:cNvPr>
          <p:cNvSpPr txBox="1"/>
          <p:nvPr/>
        </p:nvSpPr>
        <p:spPr>
          <a:xfrm>
            <a:off x="4480669" y="4488237"/>
            <a:ext cx="5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E8B227-5828-4510-80ED-2CEBA7FC2122}"/>
              </a:ext>
            </a:extLst>
          </p:cNvPr>
          <p:cNvSpPr txBox="1"/>
          <p:nvPr/>
        </p:nvSpPr>
        <p:spPr>
          <a:xfrm>
            <a:off x="1724523" y="4488237"/>
            <a:ext cx="5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FB542F-0018-429D-8210-F23BC66BC098}"/>
              </a:ext>
            </a:extLst>
          </p:cNvPr>
          <p:cNvSpPr txBox="1"/>
          <p:nvPr/>
        </p:nvSpPr>
        <p:spPr>
          <a:xfrm>
            <a:off x="6832243" y="4561360"/>
            <a:ext cx="5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47D04D-5888-46F5-AFAE-3DCA9BB4F20A}"/>
              </a:ext>
            </a:extLst>
          </p:cNvPr>
          <p:cNvSpPr txBox="1"/>
          <p:nvPr/>
        </p:nvSpPr>
        <p:spPr>
          <a:xfrm>
            <a:off x="7494893" y="4587951"/>
            <a:ext cx="50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6749D1-CE92-4505-A8C5-17F5F2434CFA}"/>
              </a:ext>
            </a:extLst>
          </p:cNvPr>
          <p:cNvSpPr txBox="1"/>
          <p:nvPr/>
        </p:nvSpPr>
        <p:spPr>
          <a:xfrm>
            <a:off x="10540940" y="4587950"/>
            <a:ext cx="44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8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" grpId="0"/>
      <p:bldP spid="13" grpId="0"/>
      <p:bldP spid="14" grpId="0"/>
      <p:bldP spid="15" grpId="0"/>
      <p:bldP spid="1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08" y="1332775"/>
            <a:ext cx="9211989" cy="2420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9810" y="553000"/>
            <a:ext cx="390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27762" y="650290"/>
            <a:ext cx="420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D335E"/>
                </a:solidFill>
                <a:latin typeface="Arial-SGK-TV" pitchFamily="2" charset="0"/>
                <a:cs typeface="Arial-SGK-TV" pitchFamily="2" charset="0"/>
              </a:rPr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053" y="3762250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rế</a:t>
            </a:r>
            <a:endParaRPr lang="en-US" sz="48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3441" y="3752897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rạ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985" y="3806167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rổ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98162" y="3752898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sẽ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4192" y="3826329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sả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12132" y="3771602"/>
            <a:ext cx="87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sò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01662" y="5104288"/>
            <a:ext cx="137627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rổ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rá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5788" y="5104288"/>
            <a:ext cx="147070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cá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rô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64342" y="5104288"/>
            <a:ext cx="156190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su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34098" y="5104288"/>
            <a:ext cx="184679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chữ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số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tranh-tuong-truong-mam-non-da-nang-17 | Cartoon posters, Kindergarten  posters, Kids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846"/>
            <a:ext cx="12192000" cy="71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313981" y="3067559"/>
            <a:ext cx="706307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/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CÙNG 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262562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87899-4CB9-4F42-A35F-67C69473C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4" r="32387" b="27416"/>
          <a:stretch/>
        </p:blipFill>
        <p:spPr>
          <a:xfrm>
            <a:off x="1451263" y="193339"/>
            <a:ext cx="9289473" cy="647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542544"/>
            <a:ext cx="1660415" cy="484632"/>
          </a:xfrm>
          <a:prstGeom prst="rect">
            <a:avLst/>
          </a:prstGeom>
        </p:spPr>
      </p:pic>
      <p:pic>
        <p:nvPicPr>
          <p:cNvPr id="3" name="r">
            <a:hlinkClick r:id="" action="ppaction://media"/>
            <a:extLst>
              <a:ext uri="{FF2B5EF4-FFF2-40B4-BE49-F238E27FC236}">
                <a16:creationId xmlns:a16="http://schemas.microsoft.com/office/drawing/2014/main" id="{50E08702-A36D-40AD-818D-EED5DC9AC6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051" y="1027175"/>
            <a:ext cx="4878217" cy="4878217"/>
          </a:xfrm>
          <a:prstGeom prst="rect">
            <a:avLst/>
          </a:prstGeom>
        </p:spPr>
      </p:pic>
      <p:pic>
        <p:nvPicPr>
          <p:cNvPr id="5" name="s">
            <a:hlinkClick r:id="" action="ppaction://media"/>
            <a:extLst>
              <a:ext uri="{FF2B5EF4-FFF2-40B4-BE49-F238E27FC236}">
                <a16:creationId xmlns:a16="http://schemas.microsoft.com/office/drawing/2014/main" id="{EDDB0585-3B0B-49F1-A561-3E60F11D4D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7657" y="1039937"/>
            <a:ext cx="4865455" cy="486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606552"/>
            <a:ext cx="1660415" cy="484632"/>
          </a:xfrm>
          <a:prstGeom prst="rect">
            <a:avLst/>
          </a:prstGeom>
        </p:spPr>
      </p:pic>
      <p:pic>
        <p:nvPicPr>
          <p:cNvPr id="2" name="rổ r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8713"/>
            <a:ext cx="12192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ài luyện thêm toán cuối tháng 4 lớp 5 - Tri Thức - Tài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016" y="1124713"/>
            <a:ext cx="8453967" cy="40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3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688848"/>
            <a:ext cx="1660415" cy="484632"/>
          </a:xfrm>
          <a:prstGeom prst="rect">
            <a:avLst/>
          </a:prstGeom>
        </p:spPr>
      </p:pic>
      <p:pic>
        <p:nvPicPr>
          <p:cNvPr id="2" name="su s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28713"/>
            <a:ext cx="1219200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r="34250"/>
          <a:stretch/>
        </p:blipFill>
        <p:spPr bwMode="auto">
          <a:xfrm>
            <a:off x="5047438" y="657317"/>
            <a:ext cx="1942949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68"/>
          <a:stretch/>
        </p:blipFill>
        <p:spPr bwMode="auto">
          <a:xfrm>
            <a:off x="937986" y="657317"/>
            <a:ext cx="219335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8"/>
          <a:stretch/>
        </p:blipFill>
        <p:spPr bwMode="auto">
          <a:xfrm>
            <a:off x="9141805" y="657317"/>
            <a:ext cx="2114695" cy="3047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>
            <a:off x="1828630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788596" y="3258351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9869473" y="3258350"/>
            <a:ext cx="644577" cy="893572"/>
          </a:xfrm>
          <a:prstGeom prst="downArrow">
            <a:avLst/>
          </a:prstGeom>
          <a:solidFill>
            <a:srgbClr val="47DB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40840" y="4018571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nhà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ga</a:t>
            </a:r>
          </a:p>
        </p:txBody>
      </p:sp>
      <p:sp>
        <p:nvSpPr>
          <p:cNvPr id="12" name="Cloud 11"/>
          <p:cNvSpPr/>
          <p:nvPr/>
        </p:nvSpPr>
        <p:spPr>
          <a:xfrm>
            <a:off x="4077238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bí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ngô</a:t>
            </a:r>
            <a:endParaRPr lang="en-US" sz="5400" dirty="0">
              <a:solidFill>
                <a:schemeClr val="bg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129749" y="4012223"/>
            <a:ext cx="3990603" cy="2692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nghé</a:t>
            </a:r>
            <a:r>
              <a:rPr lang="en-US" sz="5400" dirty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 ọ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839" y="123087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37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5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13" y="790484"/>
            <a:ext cx="7874405" cy="446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13" y="790484"/>
            <a:ext cx="7874405" cy="44642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74591" y="5365182"/>
            <a:ext cx="760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Bầy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sẻ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non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rít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4591" y="5365182"/>
            <a:ext cx="76004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Bầy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ẻ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non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a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íu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ít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bên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mẹ</a:t>
            </a:r>
            <a:r>
              <a:rPr lang="en-US" sz="40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A69E0A-08EB-454E-9D22-C695E8BBCF47}"/>
              </a:ext>
            </a:extLst>
          </p:cNvPr>
          <p:cNvCxnSpPr>
            <a:cxnSpLocks/>
          </p:cNvCxnSpPr>
          <p:nvPr/>
        </p:nvCxnSpPr>
        <p:spPr>
          <a:xfrm flipH="1">
            <a:off x="5209309" y="5468025"/>
            <a:ext cx="249382" cy="5994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FD6568E-32F7-4C91-BEB3-644C7D16128D}"/>
              </a:ext>
            </a:extLst>
          </p:cNvPr>
          <p:cNvCxnSpPr>
            <a:cxnSpLocks/>
          </p:cNvCxnSpPr>
          <p:nvPr/>
        </p:nvCxnSpPr>
        <p:spPr>
          <a:xfrm flipH="1">
            <a:off x="7902511" y="5409622"/>
            <a:ext cx="249382" cy="5994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14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91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77" y="747712"/>
            <a:ext cx="10846661" cy="611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54;p13"/>
          <p:cNvSpPr txBox="1">
            <a:spLocks/>
          </p:cNvSpPr>
          <p:nvPr/>
        </p:nvSpPr>
        <p:spPr>
          <a:xfrm>
            <a:off x="3861850" y="2033936"/>
            <a:ext cx="5502069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BÀI 21: </a:t>
            </a:r>
            <a:endParaRPr lang="vi-VN" sz="48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  <a:p>
            <a:r>
              <a:rPr lang="pt-BR" sz="80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R r   S s</a:t>
            </a:r>
          </a:p>
        </p:txBody>
      </p:sp>
    </p:spTree>
    <p:extLst>
      <p:ext uri="{BB962C8B-B14F-4D97-AF65-F5344CB8AC3E}">
        <p14:creationId xmlns:p14="http://schemas.microsoft.com/office/powerpoint/2010/main" val="24413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595750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444217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7016496" y="1936411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8720183" y="1876154"/>
            <a:ext cx="136855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2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</TotalTime>
  <Words>127</Words>
  <Application>Microsoft Office PowerPoint</Application>
  <PresentationFormat>Widescreen</PresentationFormat>
  <Paragraphs>71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맑은 고딕</vt:lpstr>
      <vt:lpstr>.VnAvant</vt:lpstr>
      <vt:lpstr>Arial</vt:lpstr>
      <vt:lpstr>Arial Rounded MT Bold</vt:lpstr>
      <vt:lpstr>Arial-Rounded</vt:lpstr>
      <vt:lpstr>Arial-SGK-TV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MyPC</cp:lastModifiedBy>
  <cp:revision>22</cp:revision>
  <dcterms:created xsi:type="dcterms:W3CDTF">2021-09-25T15:53:59Z</dcterms:created>
  <dcterms:modified xsi:type="dcterms:W3CDTF">2021-10-28T12:21:02Z</dcterms:modified>
</cp:coreProperties>
</file>