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0"/>
  </p:notesMasterIdLst>
  <p:sldIdLst>
    <p:sldId id="424" r:id="rId3"/>
    <p:sldId id="402" r:id="rId4"/>
    <p:sldId id="427" r:id="rId5"/>
    <p:sldId id="405" r:id="rId6"/>
    <p:sldId id="407" r:id="rId7"/>
    <p:sldId id="431" r:id="rId8"/>
    <p:sldId id="430" r:id="rId9"/>
  </p:sldIdLst>
  <p:sldSz cx="9144000" cy="6858000" type="screen4x3"/>
  <p:notesSz cx="6858000" cy="9144000"/>
  <p:embeddedFontLst>
    <p:embeddedFont>
      <p:font typeface="HP001" panose="020B0604020202020204" charset="-93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NI-Avo" pitchFamily="2" charset="0"/>
      <p:regular r:id="rId17"/>
      <p:bold r:id="rId18"/>
      <p:italic r:id="rId19"/>
      <p:boldItalic r:id="rId20"/>
    </p:embeddedFont>
    <p:embeddedFont>
      <p:font typeface="HP001 Tap Do" panose="020B0604020202020204" charset="-93"/>
      <p:regular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66"/>
    <a:srgbClr val="009900"/>
    <a:srgbClr val="008000"/>
    <a:srgbClr val="00FF00"/>
    <a:srgbClr val="99FF33"/>
    <a:srgbClr val="FFFF99"/>
    <a:srgbClr val="FF9999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858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0" y="1295400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8712" y="2100525"/>
            <a:ext cx="11801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 Tap Do" pitchFamily="34" charset="-93"/>
                <a:ea typeface="HP001" pitchFamily="34" charset="-93"/>
              </a:rPr>
              <a:t>j</a:t>
            </a:r>
            <a:endParaRPr lang="vi-VN" sz="8800" dirty="0">
              <a:latin typeface="HP001 Tap Do" pitchFamily="34" charset="-93"/>
              <a:ea typeface="HP001" pitchFamily="34" charset="-93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238045" y="2214532"/>
            <a:ext cx="11961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" pitchFamily="34" charset="-93"/>
                <a:ea typeface="HP001" pitchFamily="34" charset="-93"/>
              </a:rPr>
              <a:t>Ș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1444" y="2620296"/>
            <a:ext cx="12924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cá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785019" y="2109920"/>
            <a:ext cx="8643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 Tap Do" pitchFamily="34" charset="-93"/>
              </a:rPr>
              <a:t>w</a:t>
            </a:r>
            <a:endParaRPr lang="vi-VN" sz="8800" dirty="0">
              <a:latin typeface="HP001 Tap Do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74192" y="2218310"/>
            <a:ext cx="97975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" pitchFamily="34" charset="-93"/>
                <a:ea typeface="HP001" pitchFamily="34" charset="-93"/>
              </a:rPr>
              <a:t>ǻ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069687" y="2620296"/>
            <a:ext cx="172219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Ε</a:t>
            </a:r>
            <a:r>
              <a:rPr lang="vi-VN" sz="8800" dirty="0">
                <a:latin typeface="HP001" pitchFamily="34" charset="-93"/>
              </a:rPr>
              <a:t>ɗ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669798" y="2614666"/>
            <a:ext cx="14168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 </a:t>
            </a:r>
          </a:p>
          <a:p>
            <a:pPr eaLnBrk="1" hangingPunct="1"/>
            <a:r>
              <a:rPr lang="vi-VN" sz="8800" dirty="0">
                <a:latin typeface="HP001" pitchFamily="34" charset="-93"/>
              </a:rPr>
              <a:t>ǻơ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029110" y="2629894"/>
            <a:ext cx="14168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 </a:t>
            </a:r>
          </a:p>
          <a:p>
            <a:pPr eaLnBrk="1" hangingPunct="1"/>
            <a:r>
              <a:rPr lang="vi-VN" sz="8800" dirty="0">
                <a:latin typeface="HP001" pitchFamily="34" charset="-93"/>
              </a:rPr>
              <a:t>đỏ</a:t>
            </a:r>
          </a:p>
        </p:txBody>
      </p:sp>
    </p:spTree>
    <p:extLst>
      <p:ext uri="{BB962C8B-B14F-4D97-AF65-F5344CB8AC3E}">
        <p14:creationId xmlns:p14="http://schemas.microsoft.com/office/powerpoint/2010/main" val="15338176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76400" y="5763760"/>
            <a:ext cx="91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904911" y="5715000"/>
            <a:ext cx="91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100000" l="0" r="100000">
                        <a14:foregroundMark x1="2466" y1="10619" x2="80942" y2="10029"/>
                        <a14:foregroundMark x1="1794" y1="9145" x2="38117" y2="7080"/>
                        <a14:foregroundMark x1="3363" y1="7080" x2="31839" y2="7670"/>
                        <a14:foregroundMark x1="63453" y1="7965" x2="95740" y2="7080"/>
                        <a14:foregroundMark x1="64350" y1="7080" x2="99552" y2="6195"/>
                        <a14:foregroundMark x1="73318" y1="19764" x2="69731" y2="35693"/>
                        <a14:foregroundMark x1="65022" y1="23304" x2="64798" y2="39233"/>
                        <a14:foregroundMark x1="77130" y1="29499" x2="96861" y2="22419"/>
                        <a14:foregroundMark x1="97534" y1="25959" x2="97982" y2="49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0" y="1219200"/>
            <a:ext cx="5603594" cy="4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26616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Giôùi</a:t>
            </a:r>
            <a:r>
              <a:rPr lang="en-US" sz="4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thieäu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3660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53037" y="76200"/>
            <a:ext cx="1911287" cy="722531"/>
            <a:chOff x="153037" y="76200"/>
            <a:chExt cx="1911285" cy="722531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5" cy="722531"/>
              <a:chOff x="-651821" y="-231732"/>
              <a:chExt cx="1911285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76225" y="1524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538934" y="1786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591" y="10644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5002" y="10575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52531"/>
              </p:ext>
            </p:extLst>
          </p:nvPr>
        </p:nvGraphicFramePr>
        <p:xfrm>
          <a:off x="412993" y="34290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3186D72-CA73-4F63-A854-441A823EDB33}"/>
              </a:ext>
            </a:extLst>
          </p:cNvPr>
          <p:cNvSpPr txBox="1"/>
          <p:nvPr/>
        </p:nvSpPr>
        <p:spPr>
          <a:xfrm>
            <a:off x="133846" y="4486864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4A430-D1B8-4A4C-BCBB-7464F38E95C5}"/>
              </a:ext>
            </a:extLst>
          </p:cNvPr>
          <p:cNvSpPr txBox="1"/>
          <p:nvPr/>
        </p:nvSpPr>
        <p:spPr>
          <a:xfrm>
            <a:off x="2681504" y="4488359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FF0066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375B1-116E-4096-9996-2100BE57D974}"/>
              </a:ext>
            </a:extLst>
          </p:cNvPr>
          <p:cNvSpPr txBox="1"/>
          <p:nvPr/>
        </p:nvSpPr>
        <p:spPr>
          <a:xfrm>
            <a:off x="4867741" y="4463549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A01B6-F355-48C5-88C8-33FCCCE34C74}"/>
              </a:ext>
            </a:extLst>
          </p:cNvPr>
          <p:cNvSpPr txBox="1"/>
          <p:nvPr/>
        </p:nvSpPr>
        <p:spPr>
          <a:xfrm>
            <a:off x="6989279" y="443702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882" y="5505046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19455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84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HP001</vt:lpstr>
      <vt:lpstr>Calibri</vt:lpstr>
      <vt:lpstr>VNI-Avo</vt:lpstr>
      <vt:lpstr>HP001 Tap Do</vt:lpstr>
      <vt:lpstr>.VnAvant</vt:lpstr>
      <vt:lpstr>Arial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MyPC</cp:lastModifiedBy>
  <cp:revision>339</cp:revision>
  <dcterms:created xsi:type="dcterms:W3CDTF">2006-08-16T00:00:00Z</dcterms:created>
  <dcterms:modified xsi:type="dcterms:W3CDTF">2021-10-28T12:17:34Z</dcterms:modified>
</cp:coreProperties>
</file>