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734" r:id="rId3"/>
    <p:sldMasterId id="2147483746" r:id="rId4"/>
  </p:sldMasterIdLst>
  <p:notesMasterIdLst>
    <p:notesMasterId r:id="rId19"/>
  </p:notesMasterIdLst>
  <p:sldIdLst>
    <p:sldId id="290" r:id="rId5"/>
    <p:sldId id="265" r:id="rId6"/>
    <p:sldId id="292" r:id="rId7"/>
    <p:sldId id="293" r:id="rId8"/>
    <p:sldId id="267" r:id="rId9"/>
    <p:sldId id="273" r:id="rId10"/>
    <p:sldId id="275" r:id="rId11"/>
    <p:sldId id="259" r:id="rId12"/>
    <p:sldId id="268" r:id="rId13"/>
    <p:sldId id="278" r:id="rId14"/>
    <p:sldId id="279" r:id="rId15"/>
    <p:sldId id="296" r:id="rId16"/>
    <p:sldId id="285" r:id="rId17"/>
    <p:sldId id="272" r:id="rId18"/>
  </p:sldIdLst>
  <p:sldSz cx="12161838" cy="6858000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HP001 TD 4H" panose="020B0604020202020204" charset="-93"/>
      <p:regular r:id="rId24"/>
    </p:embeddedFont>
    <p:embeddedFont>
      <p:font typeface="Arial-Rounded" panose="020B0500000000000000" charset="-93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宋体" panose="02010600030101010101" pitchFamily="2" charset="-122"/>
      <p:regular r:id="rId28"/>
    </p:embeddedFont>
    <p:embeddedFont>
      <p:font typeface="Arrus-Black" panose="02020500000000000000" charset="-93"/>
      <p:regular r:id="rId29"/>
    </p:embeddedFont>
    <p:embeddedFont>
      <p:font typeface=".VnCooper" panose="020B7200000000000000" pitchFamily="34" charset="0"/>
      <p:regular r:id="rId30"/>
    </p:embeddedFont>
    <p:embeddedFont>
      <p:font typeface="Montserrat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Arial Rounded MT Bold" panose="020B0604020202020204" charset="0"/>
      <p:regular r:id="rId36"/>
    </p:embeddedFont>
    <p:embeddedFont>
      <p:font typeface="HP001 4 hàng" panose="020B0604020202020204" charset="-93"/>
      <p:regular r:id="rId37"/>
      <p:bold r:id="rId38"/>
    </p:embeddedFont>
    <p:embeddedFont>
      <p:font typeface="微软雅黑" panose="020B0503020204020204" pitchFamily="34" charset="-122"/>
      <p:regular r:id="rId39"/>
      <p:bold r:id="rId40"/>
    </p:embeddedFont>
  </p:embeddedFontLst>
  <p:defaultTextStyle>
    <a:defPPr>
      <a:defRPr lang="en-US"/>
    </a:defPPr>
    <a:lvl1pPr marL="0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468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937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9405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5874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2342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8811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5279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1748" algn="l" defTabSz="91293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  <a:srgbClr val="CC0099"/>
    <a:srgbClr val="1BBF23"/>
    <a:srgbClr val="FF9900"/>
    <a:srgbClr val="FFFF00"/>
    <a:srgbClr val="A5E601"/>
    <a:srgbClr val="61DC40"/>
    <a:srgbClr val="8ADB77"/>
    <a:srgbClr val="9ED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54" autoAdjust="0"/>
    <p:restoredTop sz="87189" autoAdjust="0"/>
  </p:normalViewPr>
  <p:slideViewPr>
    <p:cSldViewPr snapToGrid="0">
      <p:cViewPr varScale="1">
        <p:scale>
          <a:sx n="64" d="100"/>
          <a:sy n="64" d="100"/>
        </p:scale>
        <p:origin x="672" y="6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08AFA-6835-4C62-8150-FD0160A19DC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AB927-42BB-4505-9EDE-3A59CF21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6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50825" y="1431925"/>
            <a:ext cx="6856413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384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097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.jpe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68" indent="0" algn="ctr">
              <a:buNone/>
              <a:defRPr sz="2000"/>
            </a:lvl2pPr>
            <a:lvl3pPr marL="912937" indent="0" algn="ctr">
              <a:buNone/>
              <a:defRPr sz="1900"/>
            </a:lvl3pPr>
            <a:lvl4pPr marL="1369405" indent="0" algn="ctr">
              <a:buNone/>
              <a:defRPr sz="1600"/>
            </a:lvl4pPr>
            <a:lvl5pPr marL="1825874" indent="0" algn="ctr">
              <a:buNone/>
              <a:defRPr sz="1600"/>
            </a:lvl5pPr>
            <a:lvl6pPr marL="2282342" indent="0" algn="ctr">
              <a:buNone/>
              <a:defRPr sz="1600"/>
            </a:lvl6pPr>
            <a:lvl7pPr marL="2738811" indent="0" algn="ctr">
              <a:buNone/>
              <a:defRPr sz="1600"/>
            </a:lvl7pPr>
            <a:lvl8pPr marL="3195279" indent="0" algn="ctr">
              <a:buNone/>
              <a:defRPr sz="1600"/>
            </a:lvl8pPr>
            <a:lvl9pPr marL="365174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4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5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6"/>
            <a:ext cx="2622396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6"/>
            <a:ext cx="771516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70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6745" y="5645930"/>
            <a:ext cx="613667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52642" y="427685"/>
            <a:ext cx="402470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0976848" y="1043374"/>
            <a:ext cx="230225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49530" y="6264684"/>
            <a:ext cx="16454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68319" y="6181469"/>
            <a:ext cx="12017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5337" y="5192332"/>
            <a:ext cx="230225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3568" y="1491606"/>
            <a:ext cx="9843075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71166" y="4047629"/>
            <a:ext cx="2295695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4401" y="3608290"/>
            <a:ext cx="2198703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299777" y="6418001"/>
            <a:ext cx="26497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0531" y="5626806"/>
            <a:ext cx="9297181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387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1985" y="3588081"/>
            <a:ext cx="259301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23388" y="1572169"/>
            <a:ext cx="3716232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1493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0036" y="1522375"/>
            <a:ext cx="4506854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53565" y="3622312"/>
            <a:ext cx="130645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41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07052" y="1557580"/>
            <a:ext cx="474032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199020" y="3950454"/>
            <a:ext cx="1968981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996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483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91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6745" y="5645930"/>
            <a:ext cx="613667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52642" y="427685"/>
            <a:ext cx="402470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0976848" y="1043374"/>
            <a:ext cx="230225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49530" y="6264684"/>
            <a:ext cx="16454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68319" y="6181469"/>
            <a:ext cx="12017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5337" y="5192332"/>
            <a:ext cx="230225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3568" y="1491606"/>
            <a:ext cx="9843075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71166" y="4047629"/>
            <a:ext cx="2295695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4401" y="3608290"/>
            <a:ext cx="2198703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299777" y="6418001"/>
            <a:ext cx="26497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0531" y="5626806"/>
            <a:ext cx="9297181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762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1985" y="3588081"/>
            <a:ext cx="259301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23388" y="1572169"/>
            <a:ext cx="3716232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4466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9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53565" y="3622312"/>
            <a:ext cx="130645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0036" y="1522375"/>
            <a:ext cx="4506854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5000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199020" y="3950454"/>
            <a:ext cx="1968981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33708" y="1503379"/>
            <a:ext cx="471651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3876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956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167" y="219520"/>
            <a:ext cx="12134670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0502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6745" y="5645930"/>
            <a:ext cx="613667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52642" y="427685"/>
            <a:ext cx="402470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0976848" y="1043374"/>
            <a:ext cx="230225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49530" y="6264684"/>
            <a:ext cx="16454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68319" y="6181469"/>
            <a:ext cx="12017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5337" y="5192332"/>
            <a:ext cx="230225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3568" y="1491606"/>
            <a:ext cx="984307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71166" y="4047629"/>
            <a:ext cx="2295695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4401" y="3608290"/>
            <a:ext cx="2198703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299777" y="6418001"/>
            <a:ext cx="26497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0531" y="5626806"/>
            <a:ext cx="9297181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195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1985" y="3588081"/>
            <a:ext cx="259301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23388" y="1572169"/>
            <a:ext cx="3716232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7157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53565" y="3622312"/>
            <a:ext cx="130645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0036" y="1522375"/>
            <a:ext cx="4506854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1082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199020" y="3950454"/>
            <a:ext cx="1968981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595310" y="1596480"/>
            <a:ext cx="474032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94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625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6745" y="5645930"/>
            <a:ext cx="613667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52642" y="427685"/>
            <a:ext cx="402470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0976848" y="1043374"/>
            <a:ext cx="230225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49530" y="6264684"/>
            <a:ext cx="16454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68319" y="6181469"/>
            <a:ext cx="12017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5337" y="5192332"/>
            <a:ext cx="230225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3568" y="1491606"/>
            <a:ext cx="9843075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71166" y="4047629"/>
            <a:ext cx="2295695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4401" y="3608290"/>
            <a:ext cx="2198703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299777" y="6418001"/>
            <a:ext cx="26497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0531" y="5626806"/>
            <a:ext cx="9297181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155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4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4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8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83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1985" y="3588081"/>
            <a:ext cx="259301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23388" y="1572169"/>
            <a:ext cx="3716232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2684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53565" y="3622312"/>
            <a:ext cx="130645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0036" y="1522375"/>
            <a:ext cx="4506854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9693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199020" y="3950454"/>
            <a:ext cx="1968981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96395" y="1647225"/>
            <a:ext cx="447378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29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106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6745" y="5645930"/>
            <a:ext cx="613667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52642" y="427685"/>
            <a:ext cx="402470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0976848" y="1043374"/>
            <a:ext cx="230225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49530" y="6264684"/>
            <a:ext cx="16454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68319" y="6181469"/>
            <a:ext cx="12017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5337" y="5192332"/>
            <a:ext cx="230225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3568" y="1491606"/>
            <a:ext cx="9843075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71166" y="4047629"/>
            <a:ext cx="2295695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4401" y="3608290"/>
            <a:ext cx="2198703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299777" y="6418001"/>
            <a:ext cx="26497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0531" y="5626806"/>
            <a:ext cx="9297181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504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1985" y="3588081"/>
            <a:ext cx="2593015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23388" y="1572169"/>
            <a:ext cx="3716232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7827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53565" y="3622312"/>
            <a:ext cx="130645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0036" y="1522375"/>
            <a:ext cx="4506854" cy="538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09338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83814" y="1090110"/>
            <a:ext cx="553630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04094" y="772938"/>
            <a:ext cx="128085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19256" y="1030860"/>
            <a:ext cx="1546974" cy="110679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199020" y="3950454"/>
            <a:ext cx="1968981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27627" y="1581350"/>
            <a:ext cx="44317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34980" y="5038642"/>
            <a:ext cx="290654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51892" y="714861"/>
            <a:ext cx="166263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3118" y="3597776"/>
            <a:ext cx="118830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22393" y="3888530"/>
            <a:ext cx="86785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1641" y="5541496"/>
            <a:ext cx="166263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72089" y="1468552"/>
            <a:ext cx="4503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5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097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912114"/>
            <a:fld id="{00000000-1234-1234-1234-123412341234}" type="slidenum">
              <a:rPr lang="en-GB" sz="1795" smtClean="0">
                <a:solidFill>
                  <a:prstClr val="black"/>
                </a:solidFill>
              </a:rPr>
              <a:pPr algn="r" defTabSz="912114"/>
              <a:t>‹#›</a:t>
            </a:fld>
            <a:endParaRPr lang="en-GB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5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50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 b="0" i="0">
                <a:latin typeface="inpin heiti" charset="-122"/>
                <a:ea typeface="inpin heiti" charset="-122"/>
              </a:defRPr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2021/10/28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2021/10/28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0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2021/10/28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2021/10/28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3838" y="1778438"/>
            <a:ext cx="4861517" cy="823912"/>
          </a:xfrm>
        </p:spPr>
        <p:txBody>
          <a:bodyPr anchor="ctr" anchorCtr="0"/>
          <a:lstStyle>
            <a:lvl1pPr marL="0" indent="0">
              <a:buNone/>
              <a:defRPr sz="2793" b="0" i="0"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2394"/>
            </a:lvl2pPr>
            <a:lvl3pPr marL="912114" indent="0">
              <a:buNone/>
              <a:defRPr sz="1995"/>
            </a:lvl3pPr>
            <a:lvl4pPr marL="1368171" indent="0">
              <a:buNone/>
              <a:defRPr sz="1795"/>
            </a:lvl4pPr>
            <a:lvl5pPr marL="1824228" indent="0">
              <a:buNone/>
              <a:defRPr sz="1795"/>
            </a:lvl5pPr>
            <a:lvl6pPr marL="2280285" indent="0">
              <a:buNone/>
              <a:defRPr sz="1795"/>
            </a:lvl6pPr>
            <a:lvl7pPr marL="2736342" indent="0">
              <a:buNone/>
              <a:defRPr sz="1795"/>
            </a:lvl7pPr>
            <a:lvl8pPr marL="3192399" indent="0">
              <a:buNone/>
              <a:defRPr sz="1795"/>
            </a:lvl8pPr>
            <a:lvl9pPr marL="3648456" indent="0">
              <a:buNone/>
              <a:defRPr sz="179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3838" y="2665379"/>
            <a:ext cx="4861517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41459" y="1778438"/>
            <a:ext cx="4885460" cy="823912"/>
          </a:xfrm>
        </p:spPr>
        <p:txBody>
          <a:bodyPr anchor="ctr" anchorCtr="0"/>
          <a:lstStyle>
            <a:lvl1pPr marL="0" indent="0">
              <a:buNone/>
              <a:defRPr sz="2793" b="0" i="0"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2394"/>
            </a:lvl2pPr>
            <a:lvl3pPr marL="912114" indent="0">
              <a:buNone/>
              <a:defRPr sz="1995"/>
            </a:lvl3pPr>
            <a:lvl4pPr marL="1368171" indent="0">
              <a:buNone/>
              <a:defRPr sz="1795"/>
            </a:lvl4pPr>
            <a:lvl5pPr marL="1824228" indent="0">
              <a:buNone/>
              <a:defRPr sz="1795"/>
            </a:lvl5pPr>
            <a:lvl6pPr marL="2280285" indent="0">
              <a:buNone/>
              <a:defRPr sz="1795"/>
            </a:lvl6pPr>
            <a:lvl7pPr marL="2736342" indent="0">
              <a:buNone/>
              <a:defRPr sz="1795"/>
            </a:lvl7pPr>
            <a:lvl8pPr marL="3192399" indent="0">
              <a:buNone/>
              <a:defRPr sz="1795"/>
            </a:lvl8pPr>
            <a:lvl9pPr marL="3648456" indent="0">
              <a:buNone/>
              <a:defRPr sz="1795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41459" y="2665379"/>
            <a:ext cx="4885460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2021/10/28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2021/10/28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7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2021/10/28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4155044" cy="1600200"/>
          </a:xfrm>
        </p:spPr>
        <p:txBody>
          <a:bodyPr anchor="b"/>
          <a:lstStyle>
            <a:lvl1pPr>
              <a:defRPr sz="3192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457201"/>
            <a:ext cx="6156930" cy="5403850"/>
          </a:xfrm>
        </p:spPr>
        <p:txBody>
          <a:bodyPr/>
          <a:lstStyle>
            <a:lvl1pPr marL="0" indent="0">
              <a:buNone/>
              <a:defRPr sz="3192" b="0" i="0"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4155044" cy="3811588"/>
          </a:xfrm>
        </p:spPr>
        <p:txBody>
          <a:bodyPr/>
          <a:lstStyle>
            <a:lvl1pPr marL="0" indent="0">
              <a:buNone/>
              <a:defRPr sz="1995" b="0" i="0">
                <a:latin typeface="inpin heiti" charset="-122"/>
                <a:ea typeface="inpin heiti" charset="-122"/>
              </a:defRPr>
            </a:lvl1pPr>
            <a:lvl2pPr marL="456057" indent="0">
              <a:buNone/>
              <a:defRPr sz="1795"/>
            </a:lvl2pPr>
            <a:lvl3pPr marL="912114" indent="0">
              <a:buNone/>
              <a:defRPr sz="1596"/>
            </a:lvl3pPr>
            <a:lvl4pPr marL="1368171" indent="0">
              <a:buNone/>
              <a:defRPr sz="1397"/>
            </a:lvl4pPr>
            <a:lvl5pPr marL="1824228" indent="0">
              <a:buNone/>
              <a:defRPr sz="1397"/>
            </a:lvl5pPr>
            <a:lvl6pPr marL="2280285" indent="0">
              <a:buNone/>
              <a:defRPr sz="1397"/>
            </a:lvl6pPr>
            <a:lvl7pPr marL="2736342" indent="0">
              <a:buNone/>
              <a:defRPr sz="1397"/>
            </a:lvl7pPr>
            <a:lvl8pPr marL="3192399" indent="0">
              <a:buNone/>
              <a:defRPr sz="1397"/>
            </a:lvl8pPr>
            <a:lvl9pPr marL="3648456" indent="0">
              <a:buNone/>
              <a:defRPr sz="139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2021/10/28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4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2021/10/28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6127" y="365125"/>
            <a:ext cx="10489585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82F288E0-7875-42C4-84C8-98DBBD3BF4D2}" type="datetimeFigureOut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2021/10/28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endParaRPr lang="zh-CN" altLang="en-US" sz="1795" dirty="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defTabSz="912114">
              <a:defRPr/>
            </a:pPr>
            <a:fld id="{7D9BB5D0-35E4-459D-AEF3-FE4D7C45CC19}" type="slidenum">
              <a:rPr lang="zh-CN" altLang="en-US" sz="1795" smtClean="0">
                <a:solidFill>
                  <a:prstClr val="black"/>
                </a:solidFill>
              </a:rPr>
              <a:pPr defTabSz="912114">
                <a:defRPr/>
              </a:pPr>
              <a:t>‹#›</a:t>
            </a:fld>
            <a:endParaRPr lang="zh-CN" altLang="en-US" sz="179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5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9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551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7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-807" r="17473" b="28765"/>
          <a:stretch/>
        </p:blipFill>
        <p:spPr>
          <a:xfrm>
            <a:off x="10585085" y="4407937"/>
            <a:ext cx="1845839" cy="2418068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57502" y="855625"/>
            <a:ext cx="5847099" cy="2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34017" y="4121867"/>
            <a:ext cx="529407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26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 userDrawn="1"/>
        </p:nvGrpSpPr>
        <p:grpSpPr>
          <a:xfrm>
            <a:off x="244487" y="4121868"/>
            <a:ext cx="671275" cy="717765"/>
            <a:chOff x="2501940" y="418177"/>
            <a:chExt cx="504705" cy="538324"/>
          </a:xfrm>
        </p:grpSpPr>
        <p:sp>
          <p:nvSpPr>
            <p:cNvPr id="19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 userDrawn="1"/>
        </p:nvGrpSpPr>
        <p:grpSpPr>
          <a:xfrm>
            <a:off x="10444388" y="5101347"/>
            <a:ext cx="603113" cy="695717"/>
            <a:chOff x="6383519" y="4134092"/>
            <a:chExt cx="453457" cy="521788"/>
          </a:xfrm>
        </p:grpSpPr>
        <p:sp>
          <p:nvSpPr>
            <p:cNvPr id="26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 userDrawn="1"/>
        </p:nvGrpSpPr>
        <p:grpSpPr>
          <a:xfrm rot="879603">
            <a:off x="5054395" y="6615285"/>
            <a:ext cx="1445459" cy="1681205"/>
            <a:chOff x="7570415" y="3649325"/>
            <a:chExt cx="1505790" cy="2024569"/>
          </a:xfrm>
        </p:grpSpPr>
        <p:sp>
          <p:nvSpPr>
            <p:cNvPr id="57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" name="图片 10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68004" b="27958"/>
          <a:stretch/>
        </p:blipFill>
        <p:spPr>
          <a:xfrm>
            <a:off x="-120747" y="4519869"/>
            <a:ext cx="1820907" cy="2606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" y="21077"/>
            <a:ext cx="1782287" cy="11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2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;p2"/>
          <p:cNvSpPr/>
          <p:nvPr userDrawn="1"/>
        </p:nvSpPr>
        <p:spPr>
          <a:xfrm rot="-431784">
            <a:off x="-686004" y="-795658"/>
            <a:ext cx="4417845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;p2"/>
          <p:cNvSpPr/>
          <p:nvPr userDrawn="1"/>
        </p:nvSpPr>
        <p:spPr>
          <a:xfrm>
            <a:off x="-889580" y="-1634284"/>
            <a:ext cx="308044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34017" y="4121867"/>
            <a:ext cx="529407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26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" name="Google Shape;12;p2"/>
          <p:cNvSpPr/>
          <p:nvPr userDrawn="1"/>
        </p:nvSpPr>
        <p:spPr>
          <a:xfrm>
            <a:off x="11097335" y="3778868"/>
            <a:ext cx="1569711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13;p2"/>
          <p:cNvSpPr/>
          <p:nvPr userDrawn="1"/>
        </p:nvSpPr>
        <p:spPr>
          <a:xfrm>
            <a:off x="8461511" y="5872184"/>
            <a:ext cx="1286518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4;p2"/>
          <p:cNvSpPr/>
          <p:nvPr userDrawn="1"/>
        </p:nvSpPr>
        <p:spPr>
          <a:xfrm>
            <a:off x="11040255" y="454713"/>
            <a:ext cx="1420235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15;p2"/>
          <p:cNvSpPr/>
          <p:nvPr userDrawn="1"/>
        </p:nvSpPr>
        <p:spPr>
          <a:xfrm>
            <a:off x="-364092" y="3324789"/>
            <a:ext cx="1013960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;p2"/>
          <p:cNvSpPr/>
          <p:nvPr userDrawn="1"/>
        </p:nvSpPr>
        <p:spPr>
          <a:xfrm>
            <a:off x="8978450" y="4781343"/>
            <a:ext cx="3913878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oogle Shape;18;p2"/>
          <p:cNvGrpSpPr/>
          <p:nvPr userDrawn="1"/>
        </p:nvGrpSpPr>
        <p:grpSpPr>
          <a:xfrm>
            <a:off x="3434018" y="146863"/>
            <a:ext cx="671275" cy="717765"/>
            <a:chOff x="2501940" y="418177"/>
            <a:chExt cx="504705" cy="538324"/>
          </a:xfrm>
        </p:grpSpPr>
        <p:sp>
          <p:nvSpPr>
            <p:cNvPr id="12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oogle Shape;25;p2"/>
          <p:cNvGrpSpPr/>
          <p:nvPr userDrawn="1"/>
        </p:nvGrpSpPr>
        <p:grpSpPr>
          <a:xfrm>
            <a:off x="8287607" y="5512124"/>
            <a:ext cx="603113" cy="695717"/>
            <a:chOff x="6383519" y="4134092"/>
            <a:chExt cx="453457" cy="521788"/>
          </a:xfrm>
        </p:grpSpPr>
        <p:sp>
          <p:nvSpPr>
            <p:cNvPr id="19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3;p2"/>
          <p:cNvGrpSpPr/>
          <p:nvPr userDrawn="1"/>
        </p:nvGrpSpPr>
        <p:grpSpPr>
          <a:xfrm>
            <a:off x="10598867" y="4412669"/>
            <a:ext cx="2002753" cy="2699425"/>
            <a:chOff x="7570415" y="3649325"/>
            <a:chExt cx="1505790" cy="2024569"/>
          </a:xfrm>
        </p:grpSpPr>
        <p:sp>
          <p:nvSpPr>
            <p:cNvPr id="27" name="Google Shape;34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7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8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9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40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1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2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3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4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9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0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1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2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3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4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5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" name="Google Shape;56;p2"/>
          <p:cNvGrpSpPr/>
          <p:nvPr userDrawn="1"/>
        </p:nvGrpSpPr>
        <p:grpSpPr>
          <a:xfrm rot="10086647">
            <a:off x="-761550" y="-2024259"/>
            <a:ext cx="3201178" cy="4314732"/>
            <a:chOff x="7570415" y="3649325"/>
            <a:chExt cx="1505790" cy="2024569"/>
          </a:xfrm>
        </p:grpSpPr>
        <p:sp>
          <p:nvSpPr>
            <p:cNvPr id="50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9;p2"/>
          <p:cNvGrpSpPr/>
          <p:nvPr userDrawn="1"/>
        </p:nvGrpSpPr>
        <p:grpSpPr>
          <a:xfrm rot="-4692804" flipH="1">
            <a:off x="10428644" y="5143049"/>
            <a:ext cx="1613904" cy="2164880"/>
            <a:chOff x="7570415" y="3649325"/>
            <a:chExt cx="1505790" cy="2024569"/>
          </a:xfrm>
        </p:grpSpPr>
        <p:sp>
          <p:nvSpPr>
            <p:cNvPr id="73" name="Google Shape;80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81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82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83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84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85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86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7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8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9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90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91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2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3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4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5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6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7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9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00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01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33359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25"/>
          <p:cNvSpPr/>
          <p:nvPr/>
        </p:nvSpPr>
        <p:spPr>
          <a:xfrm>
            <a:off x="-1044760" y="-969454"/>
            <a:ext cx="308044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7" name="Google Shape;1977;p25"/>
          <p:cNvSpPr/>
          <p:nvPr/>
        </p:nvSpPr>
        <p:spPr>
          <a:xfrm>
            <a:off x="11097335" y="3778868"/>
            <a:ext cx="1569711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8" name="Google Shape;1978;p25"/>
          <p:cNvSpPr/>
          <p:nvPr/>
        </p:nvSpPr>
        <p:spPr>
          <a:xfrm>
            <a:off x="8461511" y="5872184"/>
            <a:ext cx="1286518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9" name="Google Shape;1979;p25"/>
          <p:cNvSpPr/>
          <p:nvPr/>
        </p:nvSpPr>
        <p:spPr>
          <a:xfrm>
            <a:off x="11040255" y="454713"/>
            <a:ext cx="1420235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0" name="Google Shape;1980;p25"/>
          <p:cNvSpPr/>
          <p:nvPr/>
        </p:nvSpPr>
        <p:spPr>
          <a:xfrm>
            <a:off x="-559177" y="3763047"/>
            <a:ext cx="1013960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1" name="Google Shape;1981;p25"/>
          <p:cNvSpPr/>
          <p:nvPr/>
        </p:nvSpPr>
        <p:spPr>
          <a:xfrm>
            <a:off x="8978450" y="4781343"/>
            <a:ext cx="3913878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2" name="Google Shape;1982;p25"/>
          <p:cNvSpPr/>
          <p:nvPr/>
        </p:nvSpPr>
        <p:spPr>
          <a:xfrm rot="-431784">
            <a:off x="-729274" y="-1091730"/>
            <a:ext cx="4417845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3" name="Google Shape;1983;p25"/>
          <p:cNvGrpSpPr/>
          <p:nvPr/>
        </p:nvGrpSpPr>
        <p:grpSpPr>
          <a:xfrm>
            <a:off x="3124971" y="252771"/>
            <a:ext cx="671275" cy="717765"/>
            <a:chOff x="2501940" y="418177"/>
            <a:chExt cx="504705" cy="538324"/>
          </a:xfrm>
        </p:grpSpPr>
        <p:sp>
          <p:nvSpPr>
            <p:cNvPr id="1984" name="Google Shape;1984;p25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0" name="Google Shape;1990;p25"/>
          <p:cNvGrpSpPr/>
          <p:nvPr/>
        </p:nvGrpSpPr>
        <p:grpSpPr>
          <a:xfrm>
            <a:off x="8287607" y="5512124"/>
            <a:ext cx="603113" cy="695717"/>
            <a:chOff x="6383519" y="4134092"/>
            <a:chExt cx="453457" cy="521788"/>
          </a:xfrm>
        </p:grpSpPr>
        <p:sp>
          <p:nvSpPr>
            <p:cNvPr id="1991" name="Google Shape;1991;p25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5"/>
          <p:cNvGrpSpPr/>
          <p:nvPr/>
        </p:nvGrpSpPr>
        <p:grpSpPr>
          <a:xfrm>
            <a:off x="10598867" y="4412669"/>
            <a:ext cx="2002753" cy="2699425"/>
            <a:chOff x="7570415" y="3649325"/>
            <a:chExt cx="1505790" cy="2024569"/>
          </a:xfrm>
        </p:grpSpPr>
        <p:sp>
          <p:nvSpPr>
            <p:cNvPr id="1999" name="Google Shape;1999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1" name="Google Shape;2021;p25"/>
          <p:cNvGrpSpPr/>
          <p:nvPr/>
        </p:nvGrpSpPr>
        <p:grpSpPr>
          <a:xfrm rot="10086647">
            <a:off x="-761550" y="-2024259"/>
            <a:ext cx="3201178" cy="4314732"/>
            <a:chOff x="7570415" y="3649325"/>
            <a:chExt cx="1505790" cy="2024569"/>
          </a:xfrm>
        </p:grpSpPr>
        <p:sp>
          <p:nvSpPr>
            <p:cNvPr id="2022" name="Google Shape;2022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44" name="Google Shape;2044;p25"/>
          <p:cNvGrpSpPr/>
          <p:nvPr/>
        </p:nvGrpSpPr>
        <p:grpSpPr>
          <a:xfrm rot="-4692804" flipH="1">
            <a:off x="10428644" y="5143049"/>
            <a:ext cx="1613904" cy="2164880"/>
            <a:chOff x="7570415" y="3649325"/>
            <a:chExt cx="1505790" cy="2024569"/>
          </a:xfrm>
        </p:grpSpPr>
        <p:sp>
          <p:nvSpPr>
            <p:cNvPr id="2045" name="Google Shape;2045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3513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26"/>
          <p:cNvSpPr/>
          <p:nvPr/>
        </p:nvSpPr>
        <p:spPr>
          <a:xfrm rot="-4847989" flipH="1">
            <a:off x="11912272" y="985231"/>
            <a:ext cx="1686648" cy="2436718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69" name="Google Shape;2069;p26"/>
          <p:cNvSpPr/>
          <p:nvPr/>
        </p:nvSpPr>
        <p:spPr>
          <a:xfrm rot="10800000" flipH="1">
            <a:off x="9538926" y="-716041"/>
            <a:ext cx="3913836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0" name="Google Shape;2070;p26"/>
          <p:cNvSpPr/>
          <p:nvPr/>
        </p:nvSpPr>
        <p:spPr>
          <a:xfrm rot="10800000" flipH="1">
            <a:off x="11204228" y="6138007"/>
            <a:ext cx="1286518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71" name="Google Shape;2071;p26"/>
          <p:cNvGrpSpPr/>
          <p:nvPr/>
        </p:nvGrpSpPr>
        <p:grpSpPr>
          <a:xfrm>
            <a:off x="10017417" y="155556"/>
            <a:ext cx="603113" cy="695717"/>
            <a:chOff x="6383519" y="4134092"/>
            <a:chExt cx="453457" cy="521788"/>
          </a:xfrm>
        </p:grpSpPr>
        <p:sp>
          <p:nvSpPr>
            <p:cNvPr id="2072" name="Google Shape;2072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79" name="Google Shape;2079;p26"/>
          <p:cNvGrpSpPr/>
          <p:nvPr/>
        </p:nvGrpSpPr>
        <p:grpSpPr>
          <a:xfrm>
            <a:off x="11418425" y="5790173"/>
            <a:ext cx="603627" cy="695673"/>
            <a:chOff x="281307" y="508728"/>
            <a:chExt cx="453843" cy="521755"/>
          </a:xfrm>
        </p:grpSpPr>
        <p:sp>
          <p:nvSpPr>
            <p:cNvPr id="2080" name="Google Shape;2080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7" name="Google Shape;2087;p26"/>
          <p:cNvGrpSpPr/>
          <p:nvPr/>
        </p:nvGrpSpPr>
        <p:grpSpPr>
          <a:xfrm rot="10800000" flipH="1">
            <a:off x="10705484" y="-430967"/>
            <a:ext cx="2188813" cy="2708325"/>
            <a:chOff x="14449550" y="3157725"/>
            <a:chExt cx="1645681" cy="2031244"/>
          </a:xfrm>
        </p:grpSpPr>
        <p:sp>
          <p:nvSpPr>
            <p:cNvPr id="2088" name="Google Shape;2088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3" name="Google Shape;2113;p26"/>
          <p:cNvGrpSpPr/>
          <p:nvPr/>
        </p:nvGrpSpPr>
        <p:grpSpPr>
          <a:xfrm rot="-9931168" flipH="1">
            <a:off x="10994951" y="-901925"/>
            <a:ext cx="1609884" cy="2170224"/>
            <a:chOff x="7570415" y="3649325"/>
            <a:chExt cx="1505790" cy="2024569"/>
          </a:xfrm>
        </p:grpSpPr>
        <p:sp>
          <p:nvSpPr>
            <p:cNvPr id="2114" name="Google Shape;2114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6" name="Google Shape;2136;p26"/>
          <p:cNvSpPr/>
          <p:nvPr/>
        </p:nvSpPr>
        <p:spPr>
          <a:xfrm rot="4847989">
            <a:off x="-1000773" y="985231"/>
            <a:ext cx="1686648" cy="2436718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7" name="Google Shape;2137;p26"/>
          <p:cNvSpPr/>
          <p:nvPr/>
        </p:nvSpPr>
        <p:spPr>
          <a:xfrm rot="10800000">
            <a:off x="-854613" y="-716041"/>
            <a:ext cx="3913836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38" name="Google Shape;2138;p26"/>
          <p:cNvGrpSpPr/>
          <p:nvPr/>
        </p:nvGrpSpPr>
        <p:grpSpPr>
          <a:xfrm flipH="1">
            <a:off x="1977620" y="155556"/>
            <a:ext cx="603113" cy="695717"/>
            <a:chOff x="6383519" y="4134092"/>
            <a:chExt cx="453457" cy="521788"/>
          </a:xfrm>
        </p:grpSpPr>
        <p:sp>
          <p:nvSpPr>
            <p:cNvPr id="2139" name="Google Shape;2139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46" name="Google Shape;2146;p26"/>
          <p:cNvGrpSpPr/>
          <p:nvPr/>
        </p:nvGrpSpPr>
        <p:grpSpPr>
          <a:xfrm rot="10800000">
            <a:off x="-296147" y="-430967"/>
            <a:ext cx="2188813" cy="2708325"/>
            <a:chOff x="14449550" y="3157725"/>
            <a:chExt cx="1645681" cy="2031244"/>
          </a:xfrm>
        </p:grpSpPr>
        <p:sp>
          <p:nvSpPr>
            <p:cNvPr id="2147" name="Google Shape;2147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2" name="Google Shape;2172;p26"/>
          <p:cNvGrpSpPr/>
          <p:nvPr/>
        </p:nvGrpSpPr>
        <p:grpSpPr>
          <a:xfrm rot="9931168">
            <a:off x="-6687" y="-901925"/>
            <a:ext cx="1609884" cy="2170224"/>
            <a:chOff x="7570415" y="3649325"/>
            <a:chExt cx="1505790" cy="2024569"/>
          </a:xfrm>
        </p:grpSpPr>
        <p:sp>
          <p:nvSpPr>
            <p:cNvPr id="2173" name="Google Shape;2173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5" name="Google Shape;2195;p26"/>
          <p:cNvSpPr/>
          <p:nvPr/>
        </p:nvSpPr>
        <p:spPr>
          <a:xfrm rot="10800000">
            <a:off x="-328904" y="6138007"/>
            <a:ext cx="1286518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96" name="Google Shape;2196;p26"/>
          <p:cNvGrpSpPr/>
          <p:nvPr/>
        </p:nvGrpSpPr>
        <p:grpSpPr>
          <a:xfrm flipH="1">
            <a:off x="139790" y="5790173"/>
            <a:ext cx="603627" cy="695673"/>
            <a:chOff x="281307" y="508728"/>
            <a:chExt cx="453843" cy="521755"/>
          </a:xfrm>
        </p:grpSpPr>
        <p:sp>
          <p:nvSpPr>
            <p:cNvPr id="2197" name="Google Shape;2197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57956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27"/>
          <p:cNvSpPr/>
          <p:nvPr/>
        </p:nvSpPr>
        <p:spPr>
          <a:xfrm rot="5676527" flipH="1">
            <a:off x="9888739" y="-1347627"/>
            <a:ext cx="1423705" cy="2783525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6" name="Google Shape;2206;p27"/>
          <p:cNvSpPr/>
          <p:nvPr/>
        </p:nvSpPr>
        <p:spPr>
          <a:xfrm flipH="1">
            <a:off x="10464537" y="-1091798"/>
            <a:ext cx="4417784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07" name="Google Shape;2207;p27"/>
          <p:cNvGrpSpPr/>
          <p:nvPr/>
        </p:nvGrpSpPr>
        <p:grpSpPr>
          <a:xfrm flipH="1">
            <a:off x="10154148" y="151170"/>
            <a:ext cx="671275" cy="717765"/>
            <a:chOff x="2501940" y="418177"/>
            <a:chExt cx="504705" cy="538324"/>
          </a:xfrm>
        </p:grpSpPr>
        <p:sp>
          <p:nvSpPr>
            <p:cNvPr id="2208" name="Google Shape;2208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4" name="Google Shape;2214;p27"/>
          <p:cNvGrpSpPr/>
          <p:nvPr/>
        </p:nvGrpSpPr>
        <p:grpSpPr>
          <a:xfrm rot="10679800" flipH="1">
            <a:off x="10283474" y="-677853"/>
            <a:ext cx="2199967" cy="2965241"/>
            <a:chOff x="7570415" y="3649325"/>
            <a:chExt cx="1505790" cy="2024569"/>
          </a:xfrm>
        </p:grpSpPr>
        <p:sp>
          <p:nvSpPr>
            <p:cNvPr id="2215" name="Google Shape;2215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37" name="Google Shape;2237;p27"/>
          <p:cNvSpPr/>
          <p:nvPr/>
        </p:nvSpPr>
        <p:spPr>
          <a:xfrm rot="-5123473" flipH="1">
            <a:off x="256092" y="5098627"/>
            <a:ext cx="1423705" cy="2783525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8" name="Google Shape;2238;p27"/>
          <p:cNvSpPr/>
          <p:nvPr/>
        </p:nvSpPr>
        <p:spPr>
          <a:xfrm rot="10800000" flipH="1">
            <a:off x="-3313785" y="3480272"/>
            <a:ext cx="4417784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39" name="Google Shape;2239;p27"/>
          <p:cNvGrpSpPr/>
          <p:nvPr/>
        </p:nvGrpSpPr>
        <p:grpSpPr>
          <a:xfrm rot="700979" flipH="1">
            <a:off x="-629903" y="4338351"/>
            <a:ext cx="2002788" cy="2699472"/>
            <a:chOff x="7570415" y="3649325"/>
            <a:chExt cx="1505790" cy="2024569"/>
          </a:xfrm>
        </p:grpSpPr>
        <p:sp>
          <p:nvSpPr>
            <p:cNvPr id="2240" name="Google Shape;2240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27"/>
          <p:cNvGrpSpPr/>
          <p:nvPr/>
        </p:nvGrpSpPr>
        <p:grpSpPr>
          <a:xfrm rot="-5400000">
            <a:off x="1672148" y="5952012"/>
            <a:ext cx="672940" cy="715989"/>
            <a:chOff x="2501940" y="418177"/>
            <a:chExt cx="504705" cy="538324"/>
          </a:xfrm>
        </p:grpSpPr>
        <p:sp>
          <p:nvSpPr>
            <p:cNvPr id="2263" name="Google Shape;2263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97295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B3F8C-1402-447F-A477-CDEF192B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22">
              <a:buClr>
                <a:srgbClr val="000000"/>
              </a:buClr>
              <a:defRPr/>
            </a:pPr>
            <a:fld id="{9BD729AA-809E-47C5-9CA1-AEC0BAE265FB}" type="datetimeFigureOut">
              <a:rPr lang="en-US" sz="1862" kern="0" smtClean="0">
                <a:solidFill>
                  <a:srgbClr val="000000"/>
                </a:solidFill>
                <a:cs typeface="Arial"/>
                <a:sym typeface="Arial"/>
              </a:rPr>
              <a:pPr defTabSz="1216122">
                <a:buClr>
                  <a:srgbClr val="000000"/>
                </a:buClr>
                <a:defRPr/>
              </a:pPr>
              <a:t>10/28/2021</a:t>
            </a:fld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C4A3E-B129-48AE-B91F-0756F5CC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22">
              <a:buClr>
                <a:srgbClr val="000000"/>
              </a:buClr>
              <a:defRPr/>
            </a:pPr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7C320-C414-4097-9B90-28DD01C1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22">
              <a:buClr>
                <a:srgbClr val="000000"/>
              </a:buClr>
              <a:defRPr/>
            </a:pPr>
            <a:fld id="{BE2AABDB-59F7-4465-88AC-EF1F1AD652A6}" type="slidenum">
              <a:rPr lang="en-US" sz="1862" kern="0" smtClean="0">
                <a:solidFill>
                  <a:srgbClr val="000000"/>
                </a:solidFill>
                <a:cs typeface="Arial"/>
                <a:sym typeface="Arial"/>
              </a:rPr>
              <a:pPr defTabSz="1216122">
                <a:buClr>
                  <a:srgbClr val="000000"/>
                </a:buClr>
                <a:defRPr/>
              </a:pPr>
              <a:t>‹#›</a:t>
            </a:fld>
            <a:endParaRPr lang="en-US" sz="1862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6019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957625" y="510083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1"/>
          </p:nvPr>
        </p:nvSpPr>
        <p:spPr>
          <a:xfrm>
            <a:off x="957625" y="1397400"/>
            <a:ext cx="10246588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2226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596"/>
            </a:lvl1pPr>
            <a:lvl2pPr marL="1216122" lvl="1" indent="-42226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4182" lvl="2" indent="-42226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2243" lvl="3" indent="-42226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0304" lvl="4" indent="-42226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48365" lvl="5" indent="-42226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6425" lvl="6" indent="-42226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4486" lvl="7" indent="-42226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2547" lvl="8" indent="-42226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23" name="Google Shape;223;p4"/>
          <p:cNvSpPr/>
          <p:nvPr/>
        </p:nvSpPr>
        <p:spPr>
          <a:xfrm rot="17208290" flipV="1">
            <a:off x="10783915" y="4623543"/>
            <a:ext cx="3777048" cy="2099122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4"/>
          <p:cNvSpPr/>
          <p:nvPr/>
        </p:nvSpPr>
        <p:spPr>
          <a:xfrm rot="3206535">
            <a:off x="10638004" y="6128788"/>
            <a:ext cx="1289709" cy="1425574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225;p4"/>
          <p:cNvGrpSpPr/>
          <p:nvPr/>
        </p:nvGrpSpPr>
        <p:grpSpPr>
          <a:xfrm rot="16823088" flipH="1">
            <a:off x="11603294" y="5699445"/>
            <a:ext cx="1613877" cy="2164855"/>
            <a:chOff x="7570415" y="3649325"/>
            <a:chExt cx="1505790" cy="2024569"/>
          </a:xfrm>
        </p:grpSpPr>
        <p:sp>
          <p:nvSpPr>
            <p:cNvPr id="226" name="Google Shape;226;p4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2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7196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2" y="-8667"/>
            <a:ext cx="6906759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39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61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394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0568" y="1943451"/>
            <a:ext cx="997127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0918" y="1632688"/>
            <a:ext cx="3222807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394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0918" y="2105120"/>
            <a:ext cx="3222807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0568" y="3495684"/>
            <a:ext cx="997127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0918" y="3187904"/>
            <a:ext cx="3222807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394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0918" y="3660336"/>
            <a:ext cx="3222807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0568" y="5047917"/>
            <a:ext cx="997127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0918" y="4740137"/>
            <a:ext cx="3222807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394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394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0918" y="5212569"/>
            <a:ext cx="3222807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48448" y="593367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0959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87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87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9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68" indent="0">
              <a:buNone/>
              <a:defRPr sz="2800"/>
            </a:lvl2pPr>
            <a:lvl3pPr marL="912937" indent="0">
              <a:buNone/>
              <a:defRPr sz="2400"/>
            </a:lvl3pPr>
            <a:lvl4pPr marL="1369405" indent="0">
              <a:buNone/>
              <a:defRPr sz="2000"/>
            </a:lvl4pPr>
            <a:lvl5pPr marL="1825874" indent="0">
              <a:buNone/>
              <a:defRPr sz="2000"/>
            </a:lvl5pPr>
            <a:lvl6pPr marL="2282342" indent="0">
              <a:buNone/>
              <a:defRPr sz="2000"/>
            </a:lvl6pPr>
            <a:lvl7pPr marL="2738811" indent="0">
              <a:buNone/>
              <a:defRPr sz="2000"/>
            </a:lvl7pPr>
            <a:lvl8pPr marL="3195279" indent="0">
              <a:buNone/>
              <a:defRPr sz="2000"/>
            </a:lvl8pPr>
            <a:lvl9pPr marL="365174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68" indent="0">
              <a:buNone/>
              <a:defRPr sz="1500"/>
            </a:lvl2pPr>
            <a:lvl3pPr marL="912937" indent="0">
              <a:buNone/>
              <a:defRPr sz="1200"/>
            </a:lvl3pPr>
            <a:lvl4pPr marL="1369405" indent="0">
              <a:buNone/>
              <a:defRPr sz="1100"/>
            </a:lvl4pPr>
            <a:lvl5pPr marL="1825874" indent="0">
              <a:buNone/>
              <a:defRPr sz="1100"/>
            </a:lvl5pPr>
            <a:lvl6pPr marL="2282342" indent="0">
              <a:buNone/>
              <a:defRPr sz="1100"/>
            </a:lvl6pPr>
            <a:lvl7pPr marL="2738811" indent="0">
              <a:buNone/>
              <a:defRPr sz="1100"/>
            </a:lvl7pPr>
            <a:lvl8pPr marL="3195279" indent="0">
              <a:buNone/>
              <a:defRPr sz="1100"/>
            </a:lvl8pPr>
            <a:lvl9pPr marL="365174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63C1-35D6-4A46-94C1-544EF97D90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0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horz" lIns="91294" tIns="45647" rIns="91294" bIns="4564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663C1-35D6-4A46-94C1-544EF97D9011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294" tIns="45647" rIns="91294" bIns="4564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BF82D-58C4-405B-8365-A39E3D6A5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4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29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4" indent="-228234" algn="l" defTabSz="912937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03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1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40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08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77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045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514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82" indent="-228234" algn="l" defTabSz="91293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37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05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74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42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11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79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48" algn="l" defTabSz="91293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38477" y="6492875"/>
            <a:ext cx="160895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1184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21713" y="2690814"/>
            <a:ext cx="4718413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033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4917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" y="21077"/>
            <a:ext cx="1782287" cy="1132948"/>
          </a:xfrm>
          <a:prstGeom prst="rect">
            <a:avLst/>
          </a:prstGeom>
        </p:spPr>
      </p:pic>
      <p:pic>
        <p:nvPicPr>
          <p:cNvPr id="5" name="Google Shape;564;p9"/>
          <p:cNvPicPr preferRelativeResize="0"/>
          <p:nvPr userDrawn="1"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3" y="0"/>
            <a:ext cx="1216183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8130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0" y="6088769"/>
            <a:ext cx="5199819" cy="738578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188" y="1909404"/>
            <a:ext cx="7940033" cy="4715246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79976" y="1516"/>
            <a:ext cx="4143893" cy="2341787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9975" y="2967166"/>
            <a:ext cx="4164162" cy="2944812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859" y="835742"/>
            <a:ext cx="7169783" cy="139101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158" y="-995117"/>
            <a:ext cx="810789" cy="810789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4219472" y="2477657"/>
            <a:ext cx="7269462" cy="15659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2114">
              <a:defRPr/>
            </a:pPr>
            <a:r>
              <a:rPr lang="en-US" altLang="zh-CN" sz="4788" b="1" smtClean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Chào mừng các con đến với tiết Tiếng Việt lớp 1</a:t>
            </a:r>
            <a:endParaRPr lang="en-US" altLang="zh-CN" sz="4788" b="1" dirty="0">
              <a:solidFill>
                <a:srgbClr val="FFFF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7003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927061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220815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smtClean="0">
                <a:solidFill>
                  <a:srgbClr val="FF0000"/>
                </a:solidFill>
                <a:latin typeface="HP001 TD 4H" pitchFamily="34" charset="0"/>
              </a:rPr>
              <a:t>o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9035" y="3133723"/>
            <a:ext cx="616441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bò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6135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smtClean="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8035" y="3114673"/>
            <a:ext cx="616441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cỏ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2147" y="203422"/>
            <a:ext cx="633015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Hướng dẫn viết bảng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5396" y="242779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5902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84284680791250328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498" y="1113019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82504755783087808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566" y="993098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6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07" y="233009"/>
            <a:ext cx="10700737" cy="621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57388" y="2112471"/>
            <a:ext cx="7549374" cy="9210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114"/>
            <a:r>
              <a:rPr lang="en-US" sz="5387" b="1" dirty="0">
                <a:ln/>
                <a:solidFill>
                  <a:srgbClr val="8064A2"/>
                </a:solidFill>
                <a:latin typeface="Arial"/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41084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83239" y="2893102"/>
            <a:ext cx="5996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38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r="34250"/>
          <a:stretch/>
        </p:blipFill>
        <p:spPr bwMode="auto">
          <a:xfrm>
            <a:off x="5032356" y="657316"/>
            <a:ext cx="1942949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68"/>
          <a:stretch/>
        </p:blipFill>
        <p:spPr bwMode="auto">
          <a:xfrm>
            <a:off x="922904" y="657316"/>
            <a:ext cx="2193355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8"/>
          <a:stretch/>
        </p:blipFill>
        <p:spPr bwMode="auto">
          <a:xfrm>
            <a:off x="9126723" y="657316"/>
            <a:ext cx="2114695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813548" y="3258351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773514" y="3258351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9854391" y="3258350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25758" y="4018571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be bé</a:t>
            </a:r>
          </a:p>
        </p:txBody>
      </p:sp>
      <p:sp>
        <p:nvSpPr>
          <p:cNvPr id="12" name="Cloud 11"/>
          <p:cNvSpPr/>
          <p:nvPr/>
        </p:nvSpPr>
        <p:spPr>
          <a:xfrm>
            <a:off x="4062156" y="4012223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bè cá</a:t>
            </a:r>
          </a:p>
        </p:txBody>
      </p:sp>
      <p:sp>
        <p:nvSpPr>
          <p:cNvPr id="13" name="Cloud 12"/>
          <p:cNvSpPr/>
          <p:nvPr/>
        </p:nvSpPr>
        <p:spPr>
          <a:xfrm>
            <a:off x="8114667" y="4012223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 bé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758" y="123086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13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5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2415309" y="272300"/>
            <a:ext cx="7717548" cy="910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6122">
              <a:defRPr/>
            </a:pPr>
            <a:r>
              <a:rPr lang="vi-VN" altLang="zh-CN" sz="5320" b="1" spc="67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MỤC </a:t>
            </a:r>
            <a:r>
              <a:rPr lang="vi-VN" altLang="zh-CN" sz="5320" b="1" spc="67" smtClean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TIÊU TIẾT HỌC </a:t>
            </a:r>
            <a:endParaRPr lang="zh-CN" altLang="en-US" sz="5320" b="1" spc="67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720251" y="1526519"/>
            <a:ext cx="10246615" cy="611418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2993" kern="0" smtClean="0">
                <a:solidFill>
                  <a:srgbClr val="FF0000"/>
                </a:solidFill>
                <a:latin typeface="Arial"/>
                <a:sym typeface="Arial"/>
              </a:rPr>
              <a:t>Nhận biết và đọc đúng âm o và thanh hỏi</a:t>
            </a:r>
            <a:endParaRPr lang="en-US" sz="2993" kern="0" dirty="0">
              <a:solidFill>
                <a:srgbClr val="FF0000"/>
              </a:solidFill>
              <a:latin typeface="Arial"/>
              <a:sym typeface="Arial"/>
            </a:endParaRPr>
          </a:p>
        </p:txBody>
      </p:sp>
      <p:sp>
        <p:nvSpPr>
          <p:cNvPr id="10" name="文本框 14"/>
          <p:cNvSpPr txBox="1"/>
          <p:nvPr/>
        </p:nvSpPr>
        <p:spPr>
          <a:xfrm>
            <a:off x="1798991" y="4106892"/>
            <a:ext cx="9998729" cy="611728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AD242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GB" altLang="zh-CN" sz="2993" b="1" kern="0" spc="67" smtClean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Viết đúng chữ ghi âm o và chữ ghi tiếng bò, cỏ </a:t>
            </a:r>
            <a:endParaRPr lang="zh-CN" altLang="en-US" sz="2993" b="1" kern="0" spc="67" dirty="0">
              <a:ln w="0"/>
              <a:solidFill>
                <a:srgbClr val="FCE0D6">
                  <a:lumMod val="50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mbria" panose="02040503050406030204" pitchFamily="18" charset="0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1329870" y="1625025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>
                <a:srgbClr val="000000"/>
              </a:buClr>
              <a:defRPr/>
            </a:pPr>
            <a:endParaRPr lang="zh-CN" altLang="en-US" sz="1862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307921" y="1235213"/>
            <a:ext cx="1034775" cy="1041270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282235" y="2594770"/>
            <a:ext cx="1034775" cy="1041270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>
                  <a:srgbClr val="000000"/>
                </a:buClr>
                <a:defRPr/>
              </a:pPr>
              <a:r>
                <a:rPr lang="en-US" altLang="zh-CN" sz="7182" b="1" kern="0" dirty="0">
                  <a:solidFill>
                    <a:srgbClr val="FFFFFF"/>
                  </a:solidFill>
                  <a:latin typeface="Cambria" panose="02040503050406030204" pitchFamily="18" charset="0"/>
                  <a:ea typeface="宋体" panose="02010600030101010101" pitchFamily="2" charset="-122"/>
                  <a:sym typeface="Arial"/>
                </a:rPr>
                <a:t>3</a:t>
              </a: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grpSp>
        <p:nvGrpSpPr>
          <p:cNvPr id="26" name="组合 30"/>
          <p:cNvGrpSpPr/>
          <p:nvPr/>
        </p:nvGrpSpPr>
        <p:grpSpPr>
          <a:xfrm>
            <a:off x="340779" y="4009015"/>
            <a:ext cx="1034775" cy="1041270"/>
            <a:chOff x="8820362" y="2129767"/>
            <a:chExt cx="1548976" cy="1548976"/>
          </a:xfrm>
          <a:solidFill>
            <a:schemeClr val="accent6">
              <a:lumMod val="50000"/>
            </a:schemeClr>
          </a:solidFill>
        </p:grpSpPr>
        <p:sp>
          <p:nvSpPr>
            <p:cNvPr id="27" name="椭圆 5"/>
            <p:cNvSpPr/>
            <p:nvPr/>
          </p:nvSpPr>
          <p:spPr>
            <a:xfrm>
              <a:off x="8820362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28" name="椭圆 10"/>
            <p:cNvSpPr/>
            <p:nvPr/>
          </p:nvSpPr>
          <p:spPr>
            <a:xfrm>
              <a:off x="8965962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sp>
        <p:nvSpPr>
          <p:cNvPr id="30" name="等腰三角形 18"/>
          <p:cNvSpPr/>
          <p:nvPr/>
        </p:nvSpPr>
        <p:spPr>
          <a:xfrm rot="5400000">
            <a:off x="1379584" y="4375504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AD242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>
                <a:srgbClr val="000000"/>
              </a:buClr>
              <a:defRPr/>
            </a:pPr>
            <a:endParaRPr lang="zh-CN" altLang="en-US" sz="1862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31" name="组合 30"/>
          <p:cNvGrpSpPr/>
          <p:nvPr/>
        </p:nvGrpSpPr>
        <p:grpSpPr>
          <a:xfrm flipH="1">
            <a:off x="9038888" y="-277221"/>
            <a:ext cx="10583543" cy="2085951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1862" kern="0" dirty="0">
                <a:solidFill>
                  <a:srgbClr val="FCE0D6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2247702" y="297959"/>
            <a:ext cx="7777415" cy="868860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>
                <a:srgbClr val="000000"/>
              </a:buClr>
              <a:defRPr/>
            </a:pPr>
            <a:endParaRPr lang="zh-CN" altLang="en-US" sz="1862" b="1" kern="0" spc="67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宋体" panose="02010600030101010101" pitchFamily="2" charset="-122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18457" y="3224323"/>
            <a:ext cx="324924" cy="378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6122">
              <a:buClr>
                <a:srgbClr val="000000"/>
              </a:buClr>
              <a:defRPr/>
            </a:pPr>
            <a:r>
              <a:rPr lang="en-US" altLang="zh-CN" sz="186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cs typeface="Arial"/>
                <a:sym typeface="Arial"/>
              </a:rPr>
              <a:t>2</a:t>
            </a:r>
            <a:endParaRPr lang="zh-CN" altLang="en-US" sz="1862" b="1" kern="0" dirty="0">
              <a:solidFill>
                <a:srgbClr val="FFFFFF"/>
              </a:solidFill>
              <a:latin typeface="Cambria" panose="02040503050406030204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745717" y="2594770"/>
            <a:ext cx="10105278" cy="645638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3192" kern="0" smtClean="0">
                <a:solidFill>
                  <a:srgbClr val="FF9900"/>
                </a:solidFill>
                <a:latin typeface="Arial"/>
                <a:sym typeface="Arial"/>
              </a:rPr>
              <a:t>Đọc đúng các tiếng, từ, câu có âm o và thanh hỏi</a:t>
            </a:r>
            <a:endParaRPr lang="en-US" sz="3192" kern="0" dirty="0">
              <a:solidFill>
                <a:srgbClr val="FF9900"/>
              </a:solidFill>
              <a:latin typeface="Arial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1350625" y="3000265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>
                <a:srgbClr val="000000"/>
              </a:buClr>
              <a:defRPr/>
            </a:pPr>
            <a:endParaRPr lang="zh-CN" altLang="en-US" sz="1862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  <p:grpSp>
        <p:nvGrpSpPr>
          <p:cNvPr id="25" name="组合 30"/>
          <p:cNvGrpSpPr/>
          <p:nvPr/>
        </p:nvGrpSpPr>
        <p:grpSpPr>
          <a:xfrm>
            <a:off x="382290" y="5549451"/>
            <a:ext cx="1034775" cy="1041270"/>
            <a:chOff x="8820362" y="2129767"/>
            <a:chExt cx="1548976" cy="1548976"/>
          </a:xfrm>
          <a:solidFill>
            <a:srgbClr val="A5E601"/>
          </a:solidFill>
        </p:grpSpPr>
        <p:sp>
          <p:nvSpPr>
            <p:cNvPr id="29" name="椭圆 5"/>
            <p:cNvSpPr/>
            <p:nvPr/>
          </p:nvSpPr>
          <p:spPr>
            <a:xfrm>
              <a:off x="8820362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  <p:sp>
          <p:nvSpPr>
            <p:cNvPr id="36" name="椭圆 10"/>
            <p:cNvSpPr/>
            <p:nvPr/>
          </p:nvSpPr>
          <p:spPr>
            <a:xfrm>
              <a:off x="8965962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22">
                <a:buClr>
                  <a:srgbClr val="000000"/>
                </a:buClr>
                <a:defRPr/>
              </a:pPr>
              <a:endParaRPr lang="zh-CN" altLang="en-US" sz="7182" b="1" kern="0" dirty="0">
                <a:solidFill>
                  <a:srgbClr val="FFFFFF"/>
                </a:solidFill>
                <a:latin typeface="Cambria" panose="02040503050406030204" pitchFamily="18" charset="0"/>
                <a:ea typeface="宋体" panose="02010600030101010101" pitchFamily="2" charset="-122"/>
                <a:sym typeface="Arial"/>
              </a:endParaRPr>
            </a:p>
          </p:txBody>
        </p:sp>
      </p:grpSp>
      <p:sp>
        <p:nvSpPr>
          <p:cNvPr id="37" name="文本框 12"/>
          <p:cNvSpPr txBox="1"/>
          <p:nvPr/>
        </p:nvSpPr>
        <p:spPr>
          <a:xfrm>
            <a:off x="1861588" y="5747266"/>
            <a:ext cx="10105278" cy="645638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3192" kern="0" smtClean="0">
                <a:solidFill>
                  <a:srgbClr val="00B050"/>
                </a:solidFill>
                <a:latin typeface="Arial"/>
                <a:sym typeface="Arial"/>
              </a:rPr>
              <a:t>Phát triển kĩ năng nói lời chào hỏi với người thân</a:t>
            </a:r>
            <a:endParaRPr lang="en-US" sz="3192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38" name="等腰三角形 18"/>
          <p:cNvSpPr/>
          <p:nvPr/>
        </p:nvSpPr>
        <p:spPr>
          <a:xfrm rot="5400000">
            <a:off x="1438075" y="5914276"/>
            <a:ext cx="361477" cy="311619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18" tIns="60809" rIns="121618" bIns="608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6122">
              <a:buClr>
                <a:srgbClr val="000000"/>
              </a:buClr>
              <a:defRPr/>
            </a:pPr>
            <a:endParaRPr lang="zh-CN" altLang="en-US" sz="1862" kern="0" dirty="0">
              <a:solidFill>
                <a:srgbClr val="FCE0D6"/>
              </a:solidFill>
              <a:latin typeface="Cambria" panose="02040503050406030204" pitchFamily="18" charset="0"/>
              <a:ea typeface="宋体" panose="02010600030101010101" pitchFamily="2" charset="-122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27223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30" grpId="0" animBg="1"/>
      <p:bldP spid="35" grpId="0" animBg="1"/>
      <p:bldP spid="39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26913" y="2233535"/>
            <a:ext cx="3128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vi-VN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14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" t="19940" r="48170" b="37225"/>
          <a:stretch/>
        </p:blipFill>
        <p:spPr bwMode="auto">
          <a:xfrm>
            <a:off x="0" y="-281610"/>
            <a:ext cx="12129283" cy="599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6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022182" y="28208"/>
            <a:ext cx="10717370" cy="1916772"/>
            <a:chOff x="1022182" y="28208"/>
            <a:chExt cx="10717370" cy="1916772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022182" y="28208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9600" b="1">
                  <a:solidFill>
                    <a:srgbClr val="0000CC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</a:t>
              </a:r>
              <a:r>
                <a:rPr lang="en-US" sz="96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</a:t>
              </a:r>
              <a:r>
                <a:rPr lang="en-US" sz="96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</a:t>
              </a:r>
              <a:r>
                <a:rPr lang="en-US" sz="96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630423" y="344541"/>
              <a:ext cx="1127504" cy="1600439"/>
            </a:xfrm>
            <a:prstGeom prst="rect">
              <a:avLst/>
            </a:prstGeom>
            <a:noFill/>
          </p:spPr>
          <p:txBody>
            <a:bodyPr wrap="square" lIns="121725" tIns="60862" rIns="121725" bIns="60862" rtlCol="0">
              <a:spAutoFit/>
            </a:bodyPr>
            <a:lstStyle/>
            <a:p>
              <a:pPr algn="ctr"/>
              <a:r>
                <a:rPr lang="en-US" sz="9600" b="1">
                  <a:solidFill>
                    <a:srgbClr val="CC0099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̉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8267" y="1960798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4965" y="5375204"/>
            <a:ext cx="10717370" cy="1606660"/>
            <a:chOff x="783767" y="5375204"/>
            <a:chExt cx="10717370" cy="1606660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783767" y="5375204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Đàn b</a:t>
              </a: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</a:t>
              </a: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gặm c</a:t>
              </a:r>
              <a:r>
                <a:rPr lang="en-US" sz="66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ỏ</a:t>
              </a: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5176043" y="5480776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  <a:endPara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6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054997" y="55790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18113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6896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8113" y="327474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703125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92330" y="195733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702763" y="325968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00702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31844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535566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532386" y="3305742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17319" y="5320517"/>
            <a:ext cx="1260052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1226592" y="6521517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254336" y="6521517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257788" y="6521517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225504" y="6521517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177391" y="6504011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1107391" y="6504011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 txBox="1">
            <a:spLocks/>
          </p:cNvSpPr>
          <p:nvPr/>
        </p:nvSpPr>
        <p:spPr>
          <a:xfrm>
            <a:off x="2950846" y="5320517"/>
            <a:ext cx="1260052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968717" y="5320517"/>
            <a:ext cx="1260052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6886624" y="5320516"/>
            <a:ext cx="1260052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8804531" y="5320516"/>
            <a:ext cx="1260052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0714047" y="5320516"/>
            <a:ext cx="1260052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20297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32" grpId="0"/>
      <p:bldP spid="33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199" y="-553674"/>
            <a:ext cx="13161963" cy="78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131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901270" y="4811352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23327" y="4836151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641757" y="4817276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</a:p>
        </p:txBody>
      </p:sp>
      <p:pic>
        <p:nvPicPr>
          <p:cNvPr id="1026" name="Picture 2" descr="Yellow Cow herd - Đàn Bò Vàng Gặm Cỏ Trên Đồng Xanh - YouTub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r="6708"/>
          <a:stretch/>
        </p:blipFill>
        <p:spPr bwMode="auto">
          <a:xfrm>
            <a:off x="210404" y="1429926"/>
            <a:ext cx="4165730" cy="267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 Cò Trắng Lớn Gia Cầm Động Vật - Ảnh miễn phí trê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277" y="1429927"/>
            <a:ext cx="1767845" cy="26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n Giống Cỏ Lá Gừng - Cỏ Lá Tre Uy Tín, Chất Lượng C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959" y="1467213"/>
            <a:ext cx="4150487" cy="26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941112" y="480167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784469" y="4838764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598571" y="481261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895" r="30825" b="64651"/>
          <a:stretch/>
        </p:blipFill>
        <p:spPr bwMode="auto">
          <a:xfrm>
            <a:off x="9821629" y="3901474"/>
            <a:ext cx="737848" cy="90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15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71" y="-608645"/>
            <a:ext cx="10870130" cy="662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46" y="4959059"/>
            <a:ext cx="9102800" cy="257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1882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andelion Thesis by Slidesgo">
  <a:themeElements>
    <a:clrScheme name="Simple Light">
      <a:dk1>
        <a:srgbClr val="343B47"/>
      </a:dk1>
      <a:lt1>
        <a:srgbClr val="FCE0D6"/>
      </a:lt1>
      <a:dk2>
        <a:srgbClr val="253038"/>
      </a:dk2>
      <a:lt2>
        <a:srgbClr val="FFFFFF"/>
      </a:lt2>
      <a:accent1>
        <a:srgbClr val="E47644"/>
      </a:accent1>
      <a:accent2>
        <a:srgbClr val="C1DACD"/>
      </a:accent2>
      <a:accent3>
        <a:srgbClr val="556774"/>
      </a:accent3>
      <a:accent4>
        <a:srgbClr val="C1DACD"/>
      </a:accent4>
      <a:accent5>
        <a:srgbClr val="E47644"/>
      </a:accent5>
      <a:accent6>
        <a:srgbClr val="EFB2B2"/>
      </a:accent6>
      <a:hlink>
        <a:srgbClr val="2530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139</Words>
  <Application>Microsoft Office PowerPoint</Application>
  <PresentationFormat>Custom</PresentationFormat>
  <Paragraphs>62</Paragraphs>
  <Slides>14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8" baseType="lpstr">
      <vt:lpstr>Cambria</vt:lpstr>
      <vt:lpstr>HP001 TD 4H</vt:lpstr>
      <vt:lpstr>Arial-Rounded</vt:lpstr>
      <vt:lpstr>Calibri Light</vt:lpstr>
      <vt:lpstr>宋体</vt:lpstr>
      <vt:lpstr>Arrus-Black</vt:lpstr>
      <vt:lpstr>Times New Roman</vt:lpstr>
      <vt:lpstr>.VnCooper</vt:lpstr>
      <vt:lpstr>Montserrat</vt:lpstr>
      <vt:lpstr>Arial</vt:lpstr>
      <vt:lpstr>Pangolin</vt:lpstr>
      <vt:lpstr>inpin heiti</vt:lpstr>
      <vt:lpstr>UTM Cookies</vt:lpstr>
      <vt:lpstr>Calibri</vt:lpstr>
      <vt:lpstr>Arial Rounded MT Bold</vt:lpstr>
      <vt:lpstr>HP001 4 hàng</vt:lpstr>
      <vt:lpstr>微软雅黑</vt:lpstr>
      <vt:lpstr>Rozha One</vt:lpstr>
      <vt:lpstr>等线</vt:lpstr>
      <vt:lpstr>Questrial</vt:lpstr>
      <vt:lpstr>Office Theme</vt:lpstr>
      <vt:lpstr>1_Office Theme</vt:lpstr>
      <vt:lpstr>1_Office 主题</vt:lpstr>
      <vt:lpstr>Dandelion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MyPC</cp:lastModifiedBy>
  <cp:revision>160</cp:revision>
  <dcterms:created xsi:type="dcterms:W3CDTF">2018-11-17T11:54:14Z</dcterms:created>
  <dcterms:modified xsi:type="dcterms:W3CDTF">2021-10-28T12:03:39Z</dcterms:modified>
</cp:coreProperties>
</file>