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85" r:id="rId2"/>
    <p:sldId id="286" r:id="rId3"/>
    <p:sldId id="263" r:id="rId4"/>
    <p:sldId id="267" r:id="rId5"/>
    <p:sldId id="269" r:id="rId6"/>
    <p:sldId id="270" r:id="rId7"/>
    <p:sldId id="274" r:id="rId8"/>
    <p:sldId id="271" r:id="rId9"/>
    <p:sldId id="276" r:id="rId10"/>
    <p:sldId id="283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304" r:id="rId20"/>
    <p:sldId id="308" r:id="rId21"/>
  </p:sldIdLst>
  <p:sldSz cx="12192000" cy="6858000"/>
  <p:notesSz cx="6858000" cy="9144000"/>
  <p:embeddedFontLst>
    <p:embeddedFont>
      <p:font typeface="Roboto" panose="020B060402020202020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iCiel Cadena" panose="020B0604020202020204" charset="-93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FFFF"/>
    <a:srgbClr val="FFCCCC"/>
    <a:srgbClr val="99FFCC"/>
    <a:srgbClr val="00FFCC"/>
    <a:srgbClr val="00CCFF"/>
    <a:srgbClr val="926838"/>
    <a:srgbClr val="EB701D"/>
    <a:srgbClr val="775233"/>
    <a:srgbClr val="764A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86A99-9277-465B-B5C6-0E54B5D891E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CACA5-0721-4C42-A629-D2841ED4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9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44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80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7.png"/><Relationship Id="rId5" Type="http://schemas.openxmlformats.org/officeDocument/2006/relationships/image" Target="../media/image22.jp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tm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0.jp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40" y="1571567"/>
            <a:ext cx="4707053" cy="4707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345921" y="2650205"/>
            <a:ext cx="3300657" cy="389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59" y="2108094"/>
            <a:ext cx="4590888" cy="459088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869697" y="173748"/>
            <a:ext cx="9653940" cy="984883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ctr" defTabSz="913108"/>
            <a:r>
              <a:rPr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</a:t>
            </a:r>
            <a:r>
              <a: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08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 môn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- Lớp 1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9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661851" y="5263913"/>
            <a:ext cx="9673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800" b="1" dirty="0" smtClean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Cả nhà từ phố về thăm quê.</a:t>
            </a:r>
            <a:endParaRPr lang="en-US" sz="4400" b="1" dirty="0">
              <a:solidFill>
                <a:srgbClr val="0000CC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3996676" y="5341587"/>
            <a:ext cx="10128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en-US" sz="48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83" y="412473"/>
            <a:ext cx="9683433" cy="498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96" y="729673"/>
            <a:ext cx="2737766" cy="121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7331501" y="5433920"/>
            <a:ext cx="1012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en-US" sz="44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4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2313407" y="3444686"/>
            <a:ext cx="684225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nn-NO" sz="3200" b="1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0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(Tiết 1)</a:t>
            </a:r>
            <a:endParaRPr lang="nn-NO" sz="6000" b="1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nn-NO" sz="6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4238058" y="1799041"/>
            <a:ext cx="149647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  </a:t>
            </a: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449062" y="2109748"/>
            <a:ext cx="1651588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6815176" y="1778121"/>
            <a:ext cx="1441077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  </a:t>
            </a: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8256253" y="2037220"/>
            <a:ext cx="1620742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3407" y="2343944"/>
            <a:ext cx="2258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4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nn-NO" sz="44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26: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88107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82" y="156213"/>
            <a:ext cx="2204771" cy="971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7513" y="505613"/>
            <a:ext cx="1957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- </a:t>
            </a:r>
            <a:r>
              <a:rPr lang="en-US" sz="66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/>
          </p:nvPr>
        </p:nvGraphicFramePr>
        <p:xfrm>
          <a:off x="2595620" y="1855452"/>
          <a:ext cx="32291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198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98879" y="2856349"/>
            <a:ext cx="3229098" cy="1290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r>
              <a:rPr lang="en-US" sz="60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ố</a:t>
            </a:r>
            <a:endParaRPr lang="en-US" sz="4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en-US" sz="6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/>
          </p:nvPr>
        </p:nvGraphicFramePr>
        <p:xfrm>
          <a:off x="7496440" y="1841203"/>
          <a:ext cx="2869634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31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493261" y="2846738"/>
            <a:ext cx="2869632" cy="1158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5400" b="1" smtClean="0">
                <a:solidFill>
                  <a:schemeClr val="tx1"/>
                </a:solidFill>
                <a:cs typeface="Times New Roman" panose="02020603050405020304" pitchFamily="18" charset="0"/>
              </a:rPr>
              <a:t>ê</a:t>
            </a:r>
            <a:endParaRPr lang="en-US" sz="6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93121" y="412893"/>
            <a:ext cx="1885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520739" y="4756117"/>
            <a:ext cx="10049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cs typeface="Times New Roman" panose="02020603050405020304" pitchFamily="18" charset="0"/>
              </a:rPr>
              <a:t>ph</a:t>
            </a:r>
            <a:r>
              <a:rPr lang="en-US" sz="4000" b="1" dirty="0" smtClean="0">
                <a:latin typeface="Century Gothic" pitchFamily="34" charset="0"/>
                <a:cs typeface="Times New Roman" panose="02020603050405020304" charset="0"/>
              </a:rPr>
              <a:t>à</a:t>
            </a:r>
            <a:r>
              <a:rPr lang="en-US" sz="4800" b="1" dirty="0" smtClean="0">
                <a:cs typeface="Times New Roman" panose="02020603050405020304" pitchFamily="18" charset="0"/>
              </a:rPr>
              <a:t>    phí    phở      qu</a:t>
            </a:r>
            <a:r>
              <a:rPr lang="en-US" sz="4400" b="1" dirty="0" smtClean="0">
                <a:latin typeface="Century Gothic" pitchFamily="34" charset="0"/>
                <a:cs typeface="Times New Roman" panose="02020603050405020304" charset="0"/>
              </a:rPr>
              <a:t>a</a:t>
            </a:r>
            <a:r>
              <a:rPr lang="en-US" sz="4800" b="1" dirty="0" smtClean="0">
                <a:cs typeface="Times New Roman" panose="02020603050405020304" pitchFamily="18" charset="0"/>
              </a:rPr>
              <a:t>    quê    quế</a:t>
            </a:r>
            <a:endParaRPr lang="en-US" sz="4800" b="1" dirty="0"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511714" y="4746128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69759" y="505613"/>
            <a:ext cx="1649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3062285" y="4748958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4419173" y="4749382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6288141" y="4747068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7576586" y="4746887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sz="4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9369546" y="4745546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9202" y="1760614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69107" y="1818337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ô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67312" y="1785403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00818" y="1829604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cs typeface="Times New Roman" panose="02020603050405020304" pitchFamily="18" charset="0"/>
              </a:rPr>
              <a:t>ê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216726" y="541828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8" grpId="0" animBg="1"/>
      <p:bldP spid="8" grpId="1" animBg="1"/>
      <p:bldP spid="10" grpId="0" animBg="1"/>
      <p:bldP spid="10" grpId="1" animBg="1"/>
      <p:bldP spid="11" grpId="0"/>
      <p:bldP spid="11" grpId="1"/>
      <p:bldP spid="12" grpId="0"/>
      <p:bldP spid="17" grpId="0"/>
      <p:bldP spid="21" grpId="0"/>
      <p:bldP spid="21" grpId="1"/>
      <p:bldP spid="21" grpId="2"/>
      <p:bldP spid="24" grpId="0"/>
      <p:bldP spid="25" grpId="0"/>
      <p:bldP spid="26" grpId="0"/>
      <p:bldP spid="27" grpId="0"/>
      <p:bldP spid="28" grpId="0"/>
      <p:bldP spid="2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5" y="297623"/>
            <a:ext cx="3135312" cy="198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27" y="276533"/>
            <a:ext cx="3135311" cy="2004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5" y="3528290"/>
            <a:ext cx="3047999" cy="2013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27" y="3528290"/>
            <a:ext cx="3135311" cy="2013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410472" y="2358630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ph</a:t>
            </a:r>
            <a:r>
              <a:rPr lang="en-US" sz="3600" dirty="0" smtClean="0">
                <a:latin typeface="Century Gothic" pitchFamily="34" charset="0"/>
              </a:rPr>
              <a:t>a</a:t>
            </a:r>
            <a:r>
              <a:rPr lang="en-US" sz="4000" dirty="0" smtClean="0"/>
              <a:t> tr</a:t>
            </a:r>
            <a:r>
              <a:rPr lang="en-US" sz="3600" dirty="0">
                <a:latin typeface="Century Gothic" pitchFamily="34" charset="0"/>
              </a:rPr>
              <a:t>à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247583" y="2358630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phố cổ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2269832" y="5541602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quê nh</a:t>
            </a:r>
            <a:r>
              <a:rPr lang="en-US" sz="4000" dirty="0">
                <a:latin typeface="Century Gothic" pitchFamily="34" charset="0"/>
              </a:rPr>
              <a:t>à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7079453" y="5608412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</a:t>
            </a:r>
            <a:r>
              <a:rPr lang="en-US" sz="4000" dirty="0">
                <a:latin typeface="Century Gothic" pitchFamily="34" charset="0"/>
              </a:rPr>
              <a:t>ả</a:t>
            </a:r>
            <a:r>
              <a:rPr lang="en-US" sz="4000" dirty="0" smtClean="0"/>
              <a:t> khế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7247583" y="2354110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ph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0472" y="2354110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ph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9832" y="5541602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qu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79453" y="5610870"/>
            <a:ext cx="96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qu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08" y="171878"/>
            <a:ext cx="1659827" cy="971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4602" y="171878"/>
            <a:ext cx="164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5" name="Table 2"/>
          <p:cNvGraphicFramePr>
            <a:graphicFrameLocks noGrp="1"/>
          </p:cNvGraphicFramePr>
          <p:nvPr>
            <p:extLst/>
          </p:nvPr>
        </p:nvGraphicFramePr>
        <p:xfrm>
          <a:off x="2595620" y="1060971"/>
          <a:ext cx="32291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086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595620" y="2055242"/>
            <a:ext cx="3229098" cy="893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4400" b="1" smtClean="0">
                <a:solidFill>
                  <a:schemeClr val="tx1"/>
                </a:solidFill>
                <a:cs typeface="Times New Roman" panose="02020603050405020304" pitchFamily="18" charset="0"/>
              </a:rPr>
              <a:t>ph</a:t>
            </a:r>
            <a:r>
              <a:rPr lang="en-US" sz="4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ố</a:t>
            </a:r>
            <a:endParaRPr lang="en-US" sz="36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/>
          </p:nvPr>
        </p:nvGraphicFramePr>
        <p:xfrm>
          <a:off x="7454727" y="986308"/>
          <a:ext cx="2869634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31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454729" y="1980754"/>
            <a:ext cx="2869632" cy="874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4400" b="1" smtClean="0">
                <a:solidFill>
                  <a:schemeClr val="tx1"/>
                </a:solidFill>
                <a:cs typeface="Times New Roman" panose="02020603050405020304" pitchFamily="18" charset="0"/>
              </a:rPr>
              <a:t>ê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1594" y="193232"/>
            <a:ext cx="188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969735" y="2960000"/>
            <a:ext cx="891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cs typeface="Times New Roman" panose="02020603050405020304" pitchFamily="18" charset="0"/>
              </a:rPr>
              <a:t>ph</a:t>
            </a:r>
            <a:r>
              <a:rPr lang="en-US" sz="3200" b="1">
                <a:latin typeface="Century Gothic" pitchFamily="34" charset="0"/>
              </a:rPr>
              <a:t>à</a:t>
            </a:r>
            <a:r>
              <a:rPr lang="en-US" sz="3600" b="1" smtClean="0">
                <a:cs typeface="Times New Roman" panose="02020603050405020304" pitchFamily="18" charset="0"/>
              </a:rPr>
              <a:t>      phí      phở               qu</a:t>
            </a:r>
            <a:r>
              <a:rPr lang="en-US" sz="3200" b="1" smtClean="0">
                <a:latin typeface="Century Gothic" pitchFamily="34" charset="0"/>
                <a:cs typeface="Times New Roman" panose="02020603050405020304" charset="0"/>
              </a:rPr>
              <a:t>a</a:t>
            </a:r>
            <a:r>
              <a:rPr lang="en-US" sz="3600" b="1" smtClean="0">
                <a:cs typeface="Times New Roman" panose="02020603050405020304" pitchFamily="18" charset="0"/>
              </a:rPr>
              <a:t>       quê       quế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4766" y="207567"/>
            <a:ext cx="164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04653" y="1093077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2758" y="1122683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ô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82927" y="1013760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34456" y="1016672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cs typeface="Times New Roman" panose="02020603050405020304" pitchFamily="18" charset="0"/>
              </a:rPr>
              <a:t>ê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10" y="3876146"/>
            <a:ext cx="1484074" cy="1491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72" y="3819643"/>
            <a:ext cx="1599842" cy="1618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36" y="3910280"/>
            <a:ext cx="1528831" cy="1554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110" y="3876146"/>
            <a:ext cx="1572625" cy="1562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160186" y="5476642"/>
            <a:ext cx="10006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3200" b="1" dirty="0">
                <a:latin typeface="Century Gothic" pitchFamily="34" charset="0"/>
              </a:rPr>
              <a:t>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en-US" sz="3200" b="1" dirty="0" smtClean="0">
                <a:latin typeface="Century Gothic" pitchFamily="34" charset="0"/>
              </a:rPr>
              <a:t>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phố cổ            quê nh</a:t>
            </a:r>
            <a:r>
              <a:rPr lang="en-US" sz="3200" b="1" dirty="0" smtClean="0">
                <a:latin typeface="Century Gothic" pitchFamily="34" charset="0"/>
              </a:rPr>
              <a:t>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quả khế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602583" y="3474156"/>
            <a:ext cx="5225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74039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6" grpId="0" animBg="1"/>
      <p:bldP spid="8" grpId="0" animBg="1"/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284236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09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7726" y="326417"/>
            <a:ext cx="5092530" cy="255638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6" y="3962400"/>
            <a:ext cx="3047621" cy="2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9404" y="2882801"/>
            <a:ext cx="6485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8-zpg.zdn.vn/5156476564164103834/4fa1a998f4cc3c9265d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t="-1" b="1251"/>
          <a:stretch/>
        </p:blipFill>
        <p:spPr bwMode="auto">
          <a:xfrm>
            <a:off x="632178" y="262288"/>
            <a:ext cx="10272888" cy="614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73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3205891" y="1801691"/>
            <a:ext cx="5768292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8514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33-zpg.zdn.vn/2438794400460037691/8c568acbd59f1dc1448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/>
          <a:stretch/>
        </p:blipFill>
        <p:spPr bwMode="auto">
          <a:xfrm>
            <a:off x="857955" y="250296"/>
            <a:ext cx="9832623" cy="61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23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59224" y="1685426"/>
            <a:ext cx="10439447" cy="194527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SÓC </a:t>
            </a: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SĂN HẠT DẺ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91009" y="3420516"/>
            <a:ext cx="1476972" cy="1476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918" y="167980"/>
            <a:ext cx="2612171" cy="2612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5238" y="467168"/>
            <a:ext cx="2411506" cy="2411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0345" y="2995215"/>
            <a:ext cx="1476972" cy="14769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4881" y="-252298"/>
            <a:ext cx="1476972" cy="1476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376" y="5439330"/>
            <a:ext cx="4903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Các con hãy giúp bạn sóc săn được những hạt dẻ làm món ăn tối nay bằng cách trả lời các câu hỏi sau nhé!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99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9542"/>
            <a:ext cx="11169564" cy="3692434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255314" y="1062446"/>
            <a:ext cx="9480158" cy="243675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đọc: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3600" b="1" dirty="0" smtClean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</a:t>
            </a:r>
            <a:r>
              <a:rPr lang="en-US" sz="3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sữ</a:t>
            </a:r>
            <a:r>
              <a:rPr lang="en-US" sz="3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</a:t>
            </a:r>
            <a:r>
              <a:rPr lang="en-US" sz="3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l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á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mí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pic>
        <p:nvPicPr>
          <p:cNvPr id="45" name="Picture 4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476277" y="3826579"/>
            <a:ext cx="3338924" cy="31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9390677" y="3488494"/>
            <a:ext cx="3338924" cy="314463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41400" y="-330200"/>
            <a:ext cx="10265420" cy="453506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700570" y="1522982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đọc: </a:t>
            </a:r>
            <a:endParaRPr lang="en-US" sz="4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8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mù</a:t>
            </a:r>
            <a:r>
              <a:rPr lang="en-US" sz="48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</a:t>
            </a:r>
            <a:r>
              <a:rPr lang="en-US" sz="48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073316" y="3713366"/>
            <a:ext cx="3338924" cy="31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9108839" y="3910243"/>
            <a:ext cx="3129884" cy="294775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7066" y="-164519"/>
            <a:ext cx="10160000" cy="3618997"/>
            <a:chOff x="1041400" y="401406"/>
            <a:chExt cx="10160000" cy="19353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grpFill/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456" y="401406"/>
              <a:ext cx="1953022" cy="1918846"/>
            </a:xfrm>
            <a:prstGeom prst="rect">
              <a:avLst/>
            </a:prstGeom>
            <a:grpFill/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913633" y="562914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54785" y="73932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vi-VN" sz="2800" dirty="0">
                <a:solidFill>
                  <a:srgbClr val="FF0000"/>
                </a:solidFill>
              </a:rPr>
              <a:t>Tôi thường </a:t>
            </a:r>
            <a:r>
              <a:rPr lang="vi-VN" sz="2800" dirty="0" smtClean="0">
                <a:solidFill>
                  <a:srgbClr val="FF0000"/>
                </a:solidFill>
              </a:rPr>
              <a:t>l</a:t>
            </a: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charset="0"/>
              </a:rPr>
              <a:t>à</a:t>
            </a:r>
            <a:r>
              <a:rPr lang="vi-VN" sz="2800" dirty="0" smtClean="0">
                <a:solidFill>
                  <a:srgbClr val="FF0000"/>
                </a:solidFill>
              </a:rPr>
              <a:t>m </a:t>
            </a:r>
            <a:r>
              <a:rPr lang="vi-VN" sz="2800" dirty="0">
                <a:solidFill>
                  <a:srgbClr val="FF0000"/>
                </a:solidFill>
              </a:rPr>
              <a:t>bạn</a:t>
            </a:r>
            <a:endParaRPr lang="vi-VN" sz="2800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 fontAlgn="base"/>
            <a:r>
              <a:rPr lang="vi-VN" sz="2800" dirty="0">
                <a:solidFill>
                  <a:srgbClr val="FF0000"/>
                </a:solidFill>
              </a:rPr>
              <a:t>Với em bé thôi</a:t>
            </a:r>
            <a:endParaRPr lang="vi-VN" sz="2800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 fontAlgn="base"/>
            <a:r>
              <a:rPr lang="vi-VN" sz="2800" dirty="0">
                <a:solidFill>
                  <a:srgbClr val="FF0000"/>
                </a:solidFill>
              </a:rPr>
              <a:t>Khi </a:t>
            </a:r>
            <a:r>
              <a:rPr lang="vi-VN" sz="2800" smtClean="0">
                <a:solidFill>
                  <a:srgbClr val="FF0000"/>
                </a:solidFill>
                <a:latin typeface="Century Gothic" pitchFamily="34" charset="0"/>
              </a:rPr>
              <a:t>ă</a:t>
            </a:r>
            <a:r>
              <a:rPr lang="vi-VN" sz="2800" smtClean="0">
                <a:solidFill>
                  <a:srgbClr val="FF0000"/>
                </a:solidFill>
              </a:rPr>
              <a:t>n cầm </a:t>
            </a:r>
            <a:r>
              <a:rPr lang="vi-VN" sz="2800" dirty="0">
                <a:solidFill>
                  <a:srgbClr val="FF0000"/>
                </a:solidFill>
              </a:rPr>
              <a:t>tôi</a:t>
            </a:r>
            <a:endParaRPr lang="vi-VN" sz="2800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 fontAlgn="base"/>
            <a:r>
              <a:rPr lang="vi-VN" sz="2800" dirty="0">
                <a:solidFill>
                  <a:srgbClr val="FF0000"/>
                </a:solidFill>
              </a:rPr>
              <a:t>Dễ </a:t>
            </a:r>
            <a:r>
              <a:rPr lang="vi-VN" sz="2800">
                <a:solidFill>
                  <a:srgbClr val="FF0000"/>
                </a:solidFill>
              </a:rPr>
              <a:t>hơn </a:t>
            </a:r>
            <a:r>
              <a:rPr lang="vi-VN" sz="2800" smtClean="0">
                <a:solidFill>
                  <a:srgbClr val="FF0000"/>
                </a:solidFill>
              </a:rPr>
              <a:t>c</a:t>
            </a:r>
            <a:r>
              <a:rPr lang="vi-VN" sz="2800" dirty="0">
                <a:solidFill>
                  <a:srgbClr val="FF0000"/>
                </a:solidFill>
              </a:rPr>
              <a:t>ầ</a:t>
            </a:r>
            <a:r>
              <a:rPr lang="vi-VN" sz="2800" smtClean="0">
                <a:solidFill>
                  <a:srgbClr val="FF0000"/>
                </a:solidFill>
              </a:rPr>
              <a:t>m </a:t>
            </a:r>
            <a:r>
              <a:rPr lang="vi-VN" sz="2800" dirty="0">
                <a:solidFill>
                  <a:srgbClr val="FF0000"/>
                </a:solidFill>
              </a:rPr>
              <a:t>đũa</a:t>
            </a:r>
            <a:endParaRPr lang="vi-VN" sz="2800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 fontAlgn="base"/>
            <a:r>
              <a:rPr lang="vi-VN" sz="2800" dirty="0" smtClean="0">
                <a:solidFill>
                  <a:srgbClr val="FF0000"/>
                </a:solidFill>
              </a:rPr>
              <a:t>L</a:t>
            </a: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charset="0"/>
              </a:rPr>
              <a:t>à</a:t>
            </a:r>
            <a:r>
              <a:rPr lang="vi-VN" sz="2800" dirty="0" smtClean="0">
                <a:solidFill>
                  <a:srgbClr val="FF0000"/>
                </a:solidFill>
              </a:rPr>
              <a:t> c</a:t>
            </a:r>
            <a:r>
              <a:rPr lang="en-US" sz="2800" dirty="0" smtClean="0">
                <a:solidFill>
                  <a:srgbClr val="FF0000"/>
                </a:solidFill>
                <a:latin typeface="Century Gothic" pitchFamily="34" charset="0"/>
                <a:cs typeface="Times New Roman" panose="02020603050405020304" charset="0"/>
              </a:rPr>
              <a:t>á</a:t>
            </a:r>
            <a:r>
              <a:rPr lang="vi-VN" sz="2800" dirty="0" smtClean="0">
                <a:solidFill>
                  <a:srgbClr val="FF0000"/>
                </a:solidFill>
              </a:rPr>
              <a:t>i </a:t>
            </a:r>
            <a:r>
              <a:rPr lang="vi-VN" sz="2800" dirty="0">
                <a:solidFill>
                  <a:srgbClr val="FF0000"/>
                </a:solidFill>
              </a:rPr>
              <a:t>gì?</a:t>
            </a:r>
            <a:endParaRPr lang="vi-VN" sz="2800" b="0" i="0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3905" y="-56768"/>
            <a:ext cx="4687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accent1"/>
                </a:solidFill>
              </a:rPr>
              <a:t>Giải câu đố sau</a:t>
            </a:r>
            <a:r>
              <a:rPr lang="en-US" sz="3200" smtClean="0">
                <a:solidFill>
                  <a:schemeClr val="accent1"/>
                </a:solidFill>
              </a:rPr>
              <a:t>:</a:t>
            </a:r>
            <a:endParaRPr lang="en-US" sz="3200">
              <a:solidFill>
                <a:schemeClr val="accent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92480" y="3175008"/>
            <a:ext cx="7846422" cy="3522619"/>
            <a:chOff x="2102548" y="2941753"/>
            <a:chExt cx="3384258" cy="1717374"/>
          </a:xfrm>
        </p:grpSpPr>
        <p:pic>
          <p:nvPicPr>
            <p:cNvPr id="23" name="Picture 22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548" y="3236688"/>
              <a:ext cx="3384258" cy="14224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TextBox 32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170661" cy="58987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FF0000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83499" y="4736613"/>
            <a:ext cx="285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66FFFF"/>
                </a:solidFill>
              </a:rPr>
              <a:t>C</a:t>
            </a:r>
            <a:r>
              <a:rPr lang="en-US" sz="4800" dirty="0" smtClean="0">
                <a:solidFill>
                  <a:srgbClr val="66FFFF"/>
                </a:solidFill>
                <a:latin typeface="Century Gothic" pitchFamily="34" charset="0"/>
                <a:cs typeface="Times New Roman" panose="02020603050405020304" charset="0"/>
              </a:rPr>
              <a:t>á</a:t>
            </a:r>
            <a:r>
              <a:rPr lang="en-US" sz="4800" dirty="0" smtClean="0">
                <a:solidFill>
                  <a:srgbClr val="66FFFF"/>
                </a:solidFill>
              </a:rPr>
              <a:t>i thì</a:t>
            </a:r>
            <a:r>
              <a:rPr lang="en-US" sz="4800" dirty="0">
                <a:solidFill>
                  <a:srgbClr val="66FFFF"/>
                </a:solidFill>
                <a:latin typeface="Century Gothic" pitchFamily="34" charset="0"/>
                <a:cs typeface="Times New Roman" panose="02020603050405020304" charset="0"/>
              </a:rPr>
              <a:t>a</a:t>
            </a:r>
            <a:endParaRPr lang="en-US" sz="4800" dirty="0">
              <a:solidFill>
                <a:srgbClr val="66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67" y="4400781"/>
            <a:ext cx="2476500" cy="1838325"/>
          </a:xfrm>
          <a:prstGeom prst="rect">
            <a:avLst/>
          </a:prstGeom>
        </p:spPr>
      </p:pic>
      <p:pic>
        <p:nvPicPr>
          <p:cNvPr id="34" name="Picture 3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476277" y="3826579"/>
            <a:ext cx="3338924" cy="31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9109166" y="3910551"/>
            <a:ext cx="3129557" cy="294745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199</Words>
  <Application>Microsoft Office PowerPoint</Application>
  <PresentationFormat>Widescreen</PresentationFormat>
  <Paragraphs>81</Paragraphs>
  <Slides>20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Times New Roman</vt:lpstr>
      <vt:lpstr>Roboto</vt:lpstr>
      <vt:lpstr>Arial</vt:lpstr>
      <vt:lpstr>Century Gothic</vt:lpstr>
      <vt:lpstr>Arial-Rounded</vt:lpstr>
      <vt:lpstr>Calibri Light</vt:lpstr>
      <vt:lpstr>iCiel Cadena</vt:lpstr>
      <vt:lpstr>Calibri</vt:lpstr>
      <vt:lpstr>Tahoma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MyPC</cp:lastModifiedBy>
  <cp:revision>210</cp:revision>
  <dcterms:created xsi:type="dcterms:W3CDTF">2021-07-10T15:07:21Z</dcterms:created>
  <dcterms:modified xsi:type="dcterms:W3CDTF">2021-10-28T15:09:09Z</dcterms:modified>
</cp:coreProperties>
</file>