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44" r:id="rId2"/>
    <p:sldId id="310" r:id="rId3"/>
    <p:sldId id="341" r:id="rId4"/>
    <p:sldId id="352" r:id="rId5"/>
    <p:sldId id="314" r:id="rId6"/>
    <p:sldId id="358" r:id="rId7"/>
    <p:sldId id="316" r:id="rId8"/>
    <p:sldId id="267" r:id="rId9"/>
    <p:sldId id="320" r:id="rId10"/>
    <p:sldId id="319" r:id="rId11"/>
    <p:sldId id="355" r:id="rId12"/>
    <p:sldId id="32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ACD868"/>
    <a:srgbClr val="59C030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EBA31C8-FD4B-468B-ACC7-F6CEF149F280}">
      <dgm:prSet custT="1"/>
      <dgm:spPr/>
      <dgm:t>
        <a:bodyPr/>
        <a:lstStyle/>
        <a:p>
          <a:r>
            <a:rPr lang="en-US" sz="4000" b="1" smtClean="0">
              <a:latin typeface=".VnAvant" panose="020B7200000000000000" pitchFamily="34" charset="0"/>
            </a:rPr>
            <a:t>2/ Giíi thiÖu tªn, tuæi, së thÝch.</a:t>
          </a:r>
          <a:endParaRPr lang="en-US" sz="4000">
            <a:latin typeface=".VnAvant" panose="020B7200000000000000" pitchFamily="34" charset="0"/>
          </a:endParaRPr>
        </a:p>
      </dgm:t>
    </dgm:pt>
    <dgm:pt modelId="{3080B885-C665-4B18-A310-CBC4C0FDC0D8}" type="parTrans" cxnId="{F8FC6C8D-FCE0-4228-A861-ECDD4D28A81C}">
      <dgm:prSet/>
      <dgm:spPr/>
      <dgm:t>
        <a:bodyPr/>
        <a:lstStyle/>
        <a:p>
          <a:endParaRPr lang="en-US"/>
        </a:p>
      </dgm:t>
    </dgm:pt>
    <dgm:pt modelId="{496BAEE0-FC3D-4113-8921-D863332755C9}" type="sibTrans" cxnId="{F8FC6C8D-FCE0-4228-A861-ECDD4D28A81C}">
      <dgm:prSet/>
      <dgm:spPr/>
      <dgm:t>
        <a:bodyPr/>
        <a:lstStyle/>
        <a:p>
          <a:endParaRPr lang="en-US"/>
        </a:p>
      </dgm:t>
    </dgm:pt>
    <dgm:pt modelId="{E2BE8C0E-AAC6-4ECD-B2B4-517AE11428A6}">
      <dgm:prSet custT="1"/>
      <dgm:spPr/>
      <dgm:t>
        <a:bodyPr/>
        <a:lstStyle/>
        <a:p>
          <a:r>
            <a:rPr lang="en-US" sz="4000" b="1" smtClean="0">
              <a:latin typeface=".VnAvant" panose="020B7200000000000000" pitchFamily="34" charset="0"/>
            </a:rPr>
            <a:t>1/Chµo hái.</a:t>
          </a:r>
          <a:endParaRPr lang="en-US" sz="4000">
            <a:latin typeface=".VnAvant" panose="020B7200000000000000" pitchFamily="34" charset="0"/>
          </a:endParaRPr>
        </a:p>
      </dgm:t>
    </dgm:pt>
    <dgm:pt modelId="{5A7C985B-FD3E-4185-8F6E-B2CD2C9B6300}" type="parTrans" cxnId="{5326C396-CABD-4FBA-AE25-E7B9B166F57A}">
      <dgm:prSet/>
      <dgm:spPr/>
      <dgm:t>
        <a:bodyPr/>
        <a:lstStyle/>
        <a:p>
          <a:endParaRPr lang="en-US"/>
        </a:p>
      </dgm:t>
    </dgm:pt>
    <dgm:pt modelId="{610329C0-04DC-48A3-ABFF-5A5AAC978236}" type="sibTrans" cxnId="{5326C396-CABD-4FBA-AE25-E7B9B166F57A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04535880-7B9A-4B27-8021-8EE814575CF7}">
      <dgm:prSet/>
      <dgm:spPr/>
      <dgm:t>
        <a:bodyPr/>
        <a:lstStyle/>
        <a:p>
          <a:r>
            <a:rPr lang="en-US" b="1" smtClean="0">
              <a:latin typeface=".VnAvant" panose="020B7200000000000000" pitchFamily="34" charset="0"/>
            </a:rPr>
            <a:t>3/ Mong muèn </a:t>
          </a:r>
          <a:r>
            <a:rPr lang="en-US" b="1" smtClean="0">
              <a:latin typeface=".VnAvant" panose="020B7200000000000000" pitchFamily="34" charset="0"/>
            </a:rPr>
            <a:t>®­ưîc </a:t>
          </a:r>
          <a:r>
            <a:rPr lang="en-US" b="1" smtClean="0">
              <a:latin typeface=".VnAvant" panose="020B7200000000000000" pitchFamily="34" charset="0"/>
            </a:rPr>
            <a:t>lµm quen víi b¹n.</a:t>
          </a:r>
          <a:endParaRPr lang="en-US">
            <a:latin typeface=".VnAvant" panose="020B7200000000000000" pitchFamily="34" charset="0"/>
          </a:endParaRPr>
        </a:p>
      </dgm:t>
    </dgm:pt>
    <dgm:pt modelId="{8DE86B02-E080-41FE-A188-3FB183560BAA}" type="parTrans" cxnId="{70444BBD-4BCF-4331-9DA0-01E3C07F28DC}">
      <dgm:prSet/>
      <dgm:spPr/>
      <dgm:t>
        <a:bodyPr/>
        <a:lstStyle/>
        <a:p>
          <a:endParaRPr lang="en-US"/>
        </a:p>
      </dgm:t>
    </dgm:pt>
    <dgm:pt modelId="{2CFF00B4-EA1B-42B3-A97B-F56ECE3BB60A}" type="sibTrans" cxnId="{70444BBD-4BCF-4331-9DA0-01E3C07F28DC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  <dgm:t>
        <a:bodyPr/>
        <a:lstStyle/>
        <a:p>
          <a:endParaRPr lang="en-US"/>
        </a:p>
      </dgm:t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0E4E1742-A5CB-4F99-B03C-5CFB5DCA127C}" type="pres">
      <dgm:prSet presAssocID="{E2BE8C0E-AAC6-4ECD-B2B4-517AE11428A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C3395-EEC6-47B9-B688-FBBB5EC7C417}" type="pres">
      <dgm:prSet presAssocID="{E2BE8C0E-AAC6-4ECD-B2B4-517AE11428A6}" presName="accent_1" presStyleCnt="0"/>
      <dgm:spPr/>
    </dgm:pt>
    <dgm:pt modelId="{466A6319-E329-4303-B33C-D0B54222C01A}" type="pres">
      <dgm:prSet presAssocID="{E2BE8C0E-AAC6-4ECD-B2B4-517AE11428A6}" presName="accentRepeatNode" presStyleLbl="solidFgAcc1" presStyleIdx="0" presStyleCnt="3"/>
      <dgm:spPr/>
    </dgm:pt>
    <dgm:pt modelId="{0DBF193A-DF6B-4208-B310-264C3809F8A5}" type="pres">
      <dgm:prSet presAssocID="{1EBA31C8-FD4B-468B-ACC7-F6CEF149F28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4A73B-9A02-49FF-83B7-F2293930A55B}" type="pres">
      <dgm:prSet presAssocID="{1EBA31C8-FD4B-468B-ACC7-F6CEF149F280}" presName="accent_2" presStyleCnt="0"/>
      <dgm:spPr/>
    </dgm:pt>
    <dgm:pt modelId="{223A6D6C-EBAE-466D-B9D5-A7FF9A558237}" type="pres">
      <dgm:prSet presAssocID="{1EBA31C8-FD4B-468B-ACC7-F6CEF149F280}" presName="accentRepeatNode" presStyleLbl="solidFgAcc1" presStyleIdx="1" presStyleCnt="3"/>
      <dgm:spPr/>
    </dgm:pt>
    <dgm:pt modelId="{FAEED6A2-0209-45AA-BDE8-D0A91CC36130}" type="pres">
      <dgm:prSet presAssocID="{04535880-7B9A-4B27-8021-8EE814575CF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F2812-3CDA-4A8B-BB36-75D2FC752C1B}" type="pres">
      <dgm:prSet presAssocID="{04535880-7B9A-4B27-8021-8EE814575CF7}" presName="accent_3" presStyleCnt="0"/>
      <dgm:spPr/>
    </dgm:pt>
    <dgm:pt modelId="{C5587CE0-C80A-4CF6-B0E4-04B0E2455EE1}" type="pres">
      <dgm:prSet presAssocID="{04535880-7B9A-4B27-8021-8EE814575CF7}" presName="accentRepeatNode" presStyleLbl="solidFgAcc1" presStyleIdx="2" presStyleCnt="3"/>
      <dgm:spPr/>
    </dgm:pt>
  </dgm:ptLst>
  <dgm:cxnLst>
    <dgm:cxn modelId="{00552121-A178-4B36-978D-56BEEAD2CDE5}" type="presOf" srcId="{1EBA31C8-FD4B-468B-ACC7-F6CEF149F280}" destId="{0DBF193A-DF6B-4208-B310-264C3809F8A5}" srcOrd="0" destOrd="0" presId="urn:microsoft.com/office/officeart/2008/layout/VerticalCurvedList"/>
    <dgm:cxn modelId="{EB67E5DF-D7CF-4055-B8BF-ECF488A5F333}" type="presOf" srcId="{04535880-7B9A-4B27-8021-8EE814575CF7}" destId="{FAEED6A2-0209-45AA-BDE8-D0A91CC36130}" srcOrd="0" destOrd="0" presId="urn:microsoft.com/office/officeart/2008/layout/VerticalCurvedList"/>
    <dgm:cxn modelId="{70444BBD-4BCF-4331-9DA0-01E3C07F28DC}" srcId="{5BE2D0CB-5BBD-4A03-A3CB-F48B34989FA3}" destId="{04535880-7B9A-4B27-8021-8EE814575CF7}" srcOrd="2" destOrd="0" parTransId="{8DE86B02-E080-41FE-A188-3FB183560BAA}" sibTransId="{2CFF00B4-EA1B-42B3-A97B-F56ECE3BB60A}"/>
    <dgm:cxn modelId="{4B175DC3-6488-4702-922B-D5BFDB1F26B8}" type="presOf" srcId="{610329C0-04DC-48A3-ABFF-5A5AAC978236}" destId="{D0EDBA11-CE96-4FCC-BFE8-4DE9D160E032}" srcOrd="0" destOrd="0" presId="urn:microsoft.com/office/officeart/2008/layout/VerticalCurvedList"/>
    <dgm:cxn modelId="{5326C396-CABD-4FBA-AE25-E7B9B166F57A}" srcId="{5BE2D0CB-5BBD-4A03-A3CB-F48B34989FA3}" destId="{E2BE8C0E-AAC6-4ECD-B2B4-517AE11428A6}" srcOrd="0" destOrd="0" parTransId="{5A7C985B-FD3E-4185-8F6E-B2CD2C9B6300}" sibTransId="{610329C0-04DC-48A3-ABFF-5A5AAC978236}"/>
    <dgm:cxn modelId="{CE970F40-8816-40DE-9F18-8DE28F76A020}" type="presOf" srcId="{5BE2D0CB-5BBD-4A03-A3CB-F48B34989FA3}" destId="{3059196D-AF0C-4463-A93E-812664631BA3}" srcOrd="0" destOrd="0" presId="urn:microsoft.com/office/officeart/2008/layout/VerticalCurvedList"/>
    <dgm:cxn modelId="{F8FC6C8D-FCE0-4228-A861-ECDD4D28A81C}" srcId="{5BE2D0CB-5BBD-4A03-A3CB-F48B34989FA3}" destId="{1EBA31C8-FD4B-468B-ACC7-F6CEF149F280}" srcOrd="1" destOrd="0" parTransId="{3080B885-C665-4B18-A310-CBC4C0FDC0D8}" sibTransId="{496BAEE0-FC3D-4113-8921-D863332755C9}"/>
    <dgm:cxn modelId="{DA77C3C3-E01C-4069-88E0-DF7798EF72F3}" type="presOf" srcId="{E2BE8C0E-AAC6-4ECD-B2B4-517AE11428A6}" destId="{0E4E1742-A5CB-4F99-B03C-5CFB5DCA127C}" srcOrd="0" destOrd="0" presId="urn:microsoft.com/office/officeart/2008/layout/VerticalCurvedList"/>
    <dgm:cxn modelId="{0583A082-4ADB-4CD2-B546-A9B84F96B907}" type="presParOf" srcId="{3059196D-AF0C-4463-A93E-812664631BA3}" destId="{558D9870-05E2-484E-9241-818D42D9FADA}" srcOrd="0" destOrd="0" presId="urn:microsoft.com/office/officeart/2008/layout/VerticalCurvedList"/>
    <dgm:cxn modelId="{29C1AD0D-7990-4FBB-AD13-1C0FC326D7DF}" type="presParOf" srcId="{558D9870-05E2-484E-9241-818D42D9FADA}" destId="{39FD721C-A262-4C4E-B494-AC1732E6F3A0}" srcOrd="0" destOrd="0" presId="urn:microsoft.com/office/officeart/2008/layout/VerticalCurvedList"/>
    <dgm:cxn modelId="{E61D5821-1B9E-482B-BEFF-4DA0DE2E1904}" type="presParOf" srcId="{39FD721C-A262-4C4E-B494-AC1732E6F3A0}" destId="{849B6A22-FC21-4DC5-A1AF-CBADFA6E7F70}" srcOrd="0" destOrd="0" presId="urn:microsoft.com/office/officeart/2008/layout/VerticalCurvedList"/>
    <dgm:cxn modelId="{F00A3061-3F24-4360-914C-F96E825715AD}" type="presParOf" srcId="{39FD721C-A262-4C4E-B494-AC1732E6F3A0}" destId="{D0EDBA11-CE96-4FCC-BFE8-4DE9D160E032}" srcOrd="1" destOrd="0" presId="urn:microsoft.com/office/officeart/2008/layout/VerticalCurvedList"/>
    <dgm:cxn modelId="{3D8C37CF-7EE7-4258-BC7E-2237D253BAFB}" type="presParOf" srcId="{39FD721C-A262-4C4E-B494-AC1732E6F3A0}" destId="{AF90F929-E81A-499C-8856-3125BD5771DB}" srcOrd="2" destOrd="0" presId="urn:microsoft.com/office/officeart/2008/layout/VerticalCurvedList"/>
    <dgm:cxn modelId="{796C21DD-E488-4D0E-8277-631DBE71F634}" type="presParOf" srcId="{39FD721C-A262-4C4E-B494-AC1732E6F3A0}" destId="{AC2B4F2C-FF8C-404D-92B0-C7C0A29210D1}" srcOrd="3" destOrd="0" presId="urn:microsoft.com/office/officeart/2008/layout/VerticalCurvedList"/>
    <dgm:cxn modelId="{C2E1AAC1-6C49-4A9D-A792-A1C5571A5C7A}" type="presParOf" srcId="{558D9870-05E2-484E-9241-818D42D9FADA}" destId="{0E4E1742-A5CB-4F99-B03C-5CFB5DCA127C}" srcOrd="1" destOrd="0" presId="urn:microsoft.com/office/officeart/2008/layout/VerticalCurvedList"/>
    <dgm:cxn modelId="{F72129BD-CF54-4603-863E-F255E4D4B3B3}" type="presParOf" srcId="{558D9870-05E2-484E-9241-818D42D9FADA}" destId="{C5EC3395-EEC6-47B9-B688-FBBB5EC7C417}" srcOrd="2" destOrd="0" presId="urn:microsoft.com/office/officeart/2008/layout/VerticalCurvedList"/>
    <dgm:cxn modelId="{C46D3195-C49A-4C83-8E1D-0290F5E8909F}" type="presParOf" srcId="{C5EC3395-EEC6-47B9-B688-FBBB5EC7C417}" destId="{466A6319-E329-4303-B33C-D0B54222C01A}" srcOrd="0" destOrd="0" presId="urn:microsoft.com/office/officeart/2008/layout/VerticalCurvedList"/>
    <dgm:cxn modelId="{C5105944-1589-4118-87E7-CDBDCFEE84B2}" type="presParOf" srcId="{558D9870-05E2-484E-9241-818D42D9FADA}" destId="{0DBF193A-DF6B-4208-B310-264C3809F8A5}" srcOrd="3" destOrd="0" presId="urn:microsoft.com/office/officeart/2008/layout/VerticalCurvedList"/>
    <dgm:cxn modelId="{037106E1-650F-446E-9211-C8E3E2527724}" type="presParOf" srcId="{558D9870-05E2-484E-9241-818D42D9FADA}" destId="{2074A73B-9A02-49FF-83B7-F2293930A55B}" srcOrd="4" destOrd="0" presId="urn:microsoft.com/office/officeart/2008/layout/VerticalCurvedList"/>
    <dgm:cxn modelId="{DC7BEF56-1234-43FC-8E14-8DDE32E4B433}" type="presParOf" srcId="{2074A73B-9A02-49FF-83B7-F2293930A55B}" destId="{223A6D6C-EBAE-466D-B9D5-A7FF9A558237}" srcOrd="0" destOrd="0" presId="urn:microsoft.com/office/officeart/2008/layout/VerticalCurvedList"/>
    <dgm:cxn modelId="{BBE82643-A20D-4B67-A2FB-46808A9ED6E4}" type="presParOf" srcId="{558D9870-05E2-484E-9241-818D42D9FADA}" destId="{FAEED6A2-0209-45AA-BDE8-D0A91CC36130}" srcOrd="5" destOrd="0" presId="urn:microsoft.com/office/officeart/2008/layout/VerticalCurvedList"/>
    <dgm:cxn modelId="{7B4395E9-472A-4290-9BA7-76CE59178931}" type="presParOf" srcId="{558D9870-05E2-484E-9241-818D42D9FADA}" destId="{065F2812-3CDA-4A8B-BB36-75D2FC752C1B}" srcOrd="6" destOrd="0" presId="urn:microsoft.com/office/officeart/2008/layout/VerticalCurvedList"/>
    <dgm:cxn modelId="{D99F2BF4-7643-4C2D-85E7-B42139BDBBE6}" type="presParOf" srcId="{065F2812-3CDA-4A8B-BB36-75D2FC752C1B}" destId="{C5587CE0-C80A-4CF6-B0E4-04B0E2455E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161953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E1742-A5CB-4F99-B03C-5CFB5DCA127C}">
      <dsp:nvSpPr>
        <dsp:cNvPr id="0" name=""/>
        <dsp:cNvSpPr/>
      </dsp:nvSpPr>
      <dsp:spPr>
        <a:xfrm>
          <a:off x="756630" y="545123"/>
          <a:ext cx="10383937" cy="109024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.VnAvant" panose="020B7200000000000000" pitchFamily="34" charset="0"/>
            </a:rPr>
            <a:t>1/Chµo hái.</a:t>
          </a:r>
          <a:endParaRPr lang="en-US" sz="4000" kern="1200">
            <a:latin typeface=".VnAvant" panose="020B7200000000000000" pitchFamily="34" charset="0"/>
          </a:endParaRPr>
        </a:p>
      </dsp:txBody>
      <dsp:txXfrm>
        <a:off x="756630" y="545123"/>
        <a:ext cx="10383937" cy="1090246"/>
      </dsp:txXfrm>
    </dsp:sp>
    <dsp:sp modelId="{466A6319-E329-4303-B33C-D0B54222C01A}">
      <dsp:nvSpPr>
        <dsp:cNvPr id="0" name=""/>
        <dsp:cNvSpPr/>
      </dsp:nvSpPr>
      <dsp:spPr>
        <a:xfrm>
          <a:off x="75226" y="408842"/>
          <a:ext cx="1362807" cy="1362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F193A-DF6B-4208-B310-264C3809F8A5}">
      <dsp:nvSpPr>
        <dsp:cNvPr id="0" name=""/>
        <dsp:cNvSpPr/>
      </dsp:nvSpPr>
      <dsp:spPr>
        <a:xfrm>
          <a:off x="1152935" y="2180492"/>
          <a:ext cx="9987632" cy="1090246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232385"/>
                <a:satOff val="13449"/>
                <a:lumOff val="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.VnAvant" panose="020B7200000000000000" pitchFamily="34" charset="0"/>
            </a:rPr>
            <a:t>2/ Giíi thiÖu tªn, tuæi, së thÝch.</a:t>
          </a:r>
          <a:endParaRPr lang="en-US" sz="4000" kern="1200">
            <a:latin typeface=".VnAvant" panose="020B7200000000000000" pitchFamily="34" charset="0"/>
          </a:endParaRPr>
        </a:p>
      </dsp:txBody>
      <dsp:txXfrm>
        <a:off x="1152935" y="2180492"/>
        <a:ext cx="9987632" cy="1090246"/>
      </dsp:txXfrm>
    </dsp:sp>
    <dsp:sp modelId="{223A6D6C-EBAE-466D-B9D5-A7FF9A558237}">
      <dsp:nvSpPr>
        <dsp:cNvPr id="0" name=""/>
        <dsp:cNvSpPr/>
      </dsp:nvSpPr>
      <dsp:spPr>
        <a:xfrm>
          <a:off x="471531" y="2044211"/>
          <a:ext cx="1362807" cy="1362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ED6A2-0209-45AA-BDE8-D0A91CC36130}">
      <dsp:nvSpPr>
        <dsp:cNvPr id="0" name=""/>
        <dsp:cNvSpPr/>
      </dsp:nvSpPr>
      <dsp:spPr>
        <a:xfrm>
          <a:off x="756630" y="3815861"/>
          <a:ext cx="10383937" cy="1090246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464770"/>
                <a:satOff val="26899"/>
                <a:lumOff val="21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96520" rIns="96520" bIns="9652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smtClean="0">
              <a:latin typeface=".VnAvant" panose="020B7200000000000000" pitchFamily="34" charset="0"/>
            </a:rPr>
            <a:t>3/ Mong muèn </a:t>
          </a:r>
          <a:r>
            <a:rPr lang="en-US" sz="3800" b="1" kern="1200" smtClean="0">
              <a:latin typeface=".VnAvant" panose="020B7200000000000000" pitchFamily="34" charset="0"/>
            </a:rPr>
            <a:t>®­ưîc </a:t>
          </a:r>
          <a:r>
            <a:rPr lang="en-US" sz="3800" b="1" kern="1200" smtClean="0">
              <a:latin typeface=".VnAvant" panose="020B7200000000000000" pitchFamily="34" charset="0"/>
            </a:rPr>
            <a:t>lµm quen víi b¹n.</a:t>
          </a:r>
          <a:endParaRPr lang="en-US" sz="3800" kern="1200">
            <a:latin typeface=".VnAvant" panose="020B7200000000000000" pitchFamily="34" charset="0"/>
          </a:endParaRPr>
        </a:p>
      </dsp:txBody>
      <dsp:txXfrm>
        <a:off x="756630" y="3815861"/>
        <a:ext cx="10383937" cy="1090246"/>
      </dsp:txXfrm>
    </dsp:sp>
    <dsp:sp modelId="{C5587CE0-C80A-4CF6-B0E4-04B0E2455EE1}">
      <dsp:nvSpPr>
        <dsp:cNvPr id="0" name=""/>
        <dsp:cNvSpPr/>
      </dsp:nvSpPr>
      <dsp:spPr>
        <a:xfrm>
          <a:off x="75226" y="3679580"/>
          <a:ext cx="1362807" cy="1362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5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8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7FACA0-CCAD-470F-94BA-12E5BD0987C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4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707" r:id="rId29"/>
    <p:sldLayoutId id="214748370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40" y="1571567"/>
            <a:ext cx="4707053" cy="470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45921" y="2650205"/>
            <a:ext cx="3300657" cy="389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59" y="2108094"/>
            <a:ext cx="4590888" cy="459088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869697" y="173748"/>
            <a:ext cx="9653940" cy="1415770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913108"/>
            <a:r>
              <a:rPr lang="en-US" sz="2800" b="1">
                <a:solidFill>
                  <a:srgbClr val="FF0000"/>
                </a:solidFill>
                <a:latin typeface="UTM Avo" panose="02040603050506020204"/>
              </a:rPr>
              <a:t>PHÒNG GIÁO DỤC VÀ ĐÀO TẠO QUẬN LONG BIÊN</a:t>
            </a:r>
          </a:p>
          <a:p>
            <a:pPr algn="ctr" defTabSz="913108"/>
            <a:r>
              <a:rPr sz="2800" b="1">
                <a:solidFill>
                  <a:srgbClr val="002060"/>
                </a:solidFill>
                <a:latin typeface="UTM Avo" panose="02040603050506020204"/>
              </a:rPr>
              <a:t>Chào </a:t>
            </a:r>
            <a:r>
              <a:rPr sz="2800" b="1" dirty="0">
                <a:solidFill>
                  <a:srgbClr val="002060"/>
                </a:solidFill>
                <a:latin typeface="UTM Avo" panose="02040603050506020204"/>
              </a:rPr>
              <a:t>mừng các </a:t>
            </a:r>
            <a:r>
              <a:rPr sz="2800" b="1">
                <a:solidFill>
                  <a:srgbClr val="002060"/>
                </a:solidFill>
                <a:latin typeface="UTM Avo" panose="02040603050506020204"/>
              </a:rPr>
              <a:t>con </a:t>
            </a:r>
            <a:endParaRPr lang="en-US" sz="2800" b="1">
              <a:solidFill>
                <a:srgbClr val="002060"/>
              </a:solidFill>
              <a:latin typeface="UTM Avo" panose="02040603050506020204"/>
            </a:endParaRPr>
          </a:p>
          <a:p>
            <a:pPr algn="ctr" defTabSz="913108"/>
            <a:r>
              <a:rPr lang="en-US" sz="2800" b="1">
                <a:solidFill>
                  <a:srgbClr val="002060"/>
                </a:solidFill>
                <a:latin typeface="UTM Avo" panose="02040603050506020204"/>
              </a:rPr>
              <a:t>đến </a:t>
            </a:r>
            <a:r>
              <a:rPr lang="en-US" sz="2800" b="1" err="1">
                <a:solidFill>
                  <a:srgbClr val="002060"/>
                </a:solidFill>
                <a:latin typeface="UTM Avo" panose="02040603050506020204"/>
              </a:rPr>
              <a:t>với</a:t>
            </a:r>
            <a:r>
              <a:rPr lang="en-US" sz="2800" b="1">
                <a:solidFill>
                  <a:srgbClr val="002060"/>
                </a:solidFill>
                <a:latin typeface="UTM Avo" panose="02040603050506020204"/>
              </a:rPr>
              <a:t> giờ học môn </a:t>
            </a:r>
            <a:r>
              <a:rPr lang="en-US" sz="2800" b="1" err="1">
                <a:solidFill>
                  <a:srgbClr val="002060"/>
                </a:solidFill>
                <a:latin typeface="UTM Avo" panose="02040603050506020204"/>
              </a:rPr>
              <a:t>Tiếng</a:t>
            </a:r>
            <a:r>
              <a:rPr lang="en-US" sz="2800" b="1">
                <a:solidFill>
                  <a:srgbClr val="002060"/>
                </a:solidFill>
                <a:latin typeface="UTM Avo" panose="02040603050506020204"/>
              </a:rPr>
              <a:t> Việt - Lớp 1</a:t>
            </a:r>
            <a:endParaRPr lang="en-US" sz="2800" b="1" dirty="0">
              <a:solidFill>
                <a:srgbClr val="00206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40598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43" y="513741"/>
            <a:ext cx="1837637" cy="822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5659595" y="380515"/>
            <a:ext cx="3219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Giới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6238A8-41A4-4992-8C02-61A9706B4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315" y="934513"/>
            <a:ext cx="8064565" cy="562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34796768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602346" y="1722176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900626" y="3316744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6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82160451"/>
      </p:ext>
    </p:extLst>
  </p:cSld>
  <p:clrMapOvr>
    <a:masterClrMapping/>
  </p:clrMapOvr>
  <p:transition spd="slow" advTm="23139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2" name="Rectangle 1"/>
          <p:cNvSpPr/>
          <p:nvPr/>
        </p:nvSpPr>
        <p:spPr>
          <a:xfrm>
            <a:off x="2529385" y="1246504"/>
            <a:ext cx="6805684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495">
              <a:lnSpc>
                <a:spcPct val="120000"/>
              </a:lnSpc>
            </a:pP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Luyện đọc lại bài 11</a:t>
            </a:r>
            <a:b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</a:t>
            </a: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Chuẩn bị bài 12: H  </a:t>
            </a:r>
            <a:r>
              <a:rPr lang="en-US" altLang="vi-VN" sz="44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   L </a:t>
            </a:r>
            <a:r>
              <a:rPr lang="en-US" altLang="vi-VN" sz="44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charset="0"/>
              </a:rPr>
              <a:t>l</a:t>
            </a:r>
            <a:endParaRPr lang="en-US" altLang="zh-CN" sz="4400" dirty="0">
              <a:solidFill>
                <a:srgbClr val="FFFF00"/>
              </a:solidFill>
              <a:latin typeface=".VnAvant" panose="020B7200000000000000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593" y="371060"/>
            <a:ext cx="815170" cy="89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16B30-BE75-464D-82A1-EEBED0D4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53" y="530087"/>
            <a:ext cx="6401693" cy="5671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26C7B4-ACA8-40BC-A7E4-7F44A79D1B23}"/>
              </a:ext>
            </a:extLst>
          </p:cNvPr>
          <p:cNvSpPr/>
          <p:nvPr/>
        </p:nvSpPr>
        <p:spPr>
          <a:xfrm>
            <a:off x="2902226" y="477078"/>
            <a:ext cx="6400800" cy="5791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593" y="371060"/>
            <a:ext cx="815170" cy="89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26C7B4-ACA8-40BC-A7E4-7F44A79D1B23}"/>
              </a:ext>
            </a:extLst>
          </p:cNvPr>
          <p:cNvSpPr/>
          <p:nvPr/>
        </p:nvSpPr>
        <p:spPr>
          <a:xfrm>
            <a:off x="2902226" y="477078"/>
            <a:ext cx="6400800" cy="5791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226" y="477078"/>
            <a:ext cx="644361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0771C-CF5A-41B8-9AE9-43FAD79C29ED}"/>
              </a:ext>
            </a:extLst>
          </p:cNvPr>
          <p:cNvSpPr txBox="1"/>
          <p:nvPr/>
        </p:nvSpPr>
        <p:spPr>
          <a:xfrm flipH="1">
            <a:off x="4335777" y="2743199"/>
            <a:ext cx="4741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Th</a:t>
            </a:r>
            <a:r>
              <a:rPr lang="vi-VN" sz="6000" b="1" dirty="0">
                <a:latin typeface="UTM Avo" panose="02040603050506020204" pitchFamily="18" charset="0"/>
              </a:rPr>
              <a:t>ư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giãn</a:t>
            </a:r>
            <a:endParaRPr lang="en-US" sz="6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76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62346" cy="1020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ABDAA8-CB11-4AE3-97A5-A30A3811AF6F}"/>
              </a:ext>
            </a:extLst>
          </p:cNvPr>
          <p:cNvSpPr txBox="1"/>
          <p:nvPr/>
        </p:nvSpPr>
        <p:spPr>
          <a:xfrm>
            <a:off x="3366052" y="5868077"/>
            <a:ext cx="569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00CC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000" dirty="0">
              <a:solidFill>
                <a:srgbClr val="0000CC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1F290-4737-41A9-81B4-B95715B3C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767" y="649580"/>
            <a:ext cx="8919697" cy="4733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6052" y="5383334"/>
            <a:ext cx="654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.VnAvant" panose="020B7200000000000000" pitchFamily="34" charset="0"/>
              </a:rPr>
              <a:t>k× ®</a:t>
            </a:r>
            <a:r>
              <a:rPr lang="en-US" sz="4800" smtClean="0">
                <a:latin typeface=".VnAvant" panose="020B7200000000000000" pitchFamily="34" charset="0"/>
              </a:rPr>
              <a:t>µ bß ë kÏ ®¸.</a:t>
            </a:r>
            <a:endParaRPr lang="en-US" sz="4800">
              <a:latin typeface=".VnAvant" panose="020B7200000000000000" pitchFamily="34" charset="0"/>
            </a:endParaRPr>
          </a:p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71160" y="5387251"/>
            <a:ext cx="61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k×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9133" y="5396430"/>
            <a:ext cx="1015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anose="020B7200000000000000" pitchFamily="34" charset="0"/>
              </a:rPr>
              <a:t>kÏ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3101</TotalTime>
  <Words>67</Words>
  <Application>Microsoft Office PowerPoint</Application>
  <PresentationFormat>Widescreen</PresentationFormat>
  <Paragraphs>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.VnAvant</vt:lpstr>
      <vt:lpstr>Arial</vt:lpstr>
      <vt:lpstr>Arial-Rounded</vt:lpstr>
      <vt:lpstr>Calibri</vt:lpstr>
      <vt:lpstr>Tahoma</vt:lpstr>
      <vt:lpstr>Times New Roman</vt:lpstr>
      <vt:lpstr>UTM Avo</vt:lpstr>
      <vt:lpstr>UTM Cookies</vt:lpstr>
      <vt:lpstr>思源黑体 CN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321</cp:revision>
  <dcterms:created xsi:type="dcterms:W3CDTF">2021-06-02T01:34:28Z</dcterms:created>
  <dcterms:modified xsi:type="dcterms:W3CDTF">2021-10-28T12:14:57Z</dcterms:modified>
</cp:coreProperties>
</file>