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</p:sldMasterIdLst>
  <p:notesMasterIdLst>
    <p:notesMasterId r:id="rId26"/>
  </p:notesMasterIdLst>
  <p:sldIdLst>
    <p:sldId id="344" r:id="rId3"/>
    <p:sldId id="337" r:id="rId4"/>
    <p:sldId id="259" r:id="rId5"/>
    <p:sldId id="261" r:id="rId6"/>
    <p:sldId id="260" r:id="rId7"/>
    <p:sldId id="264" r:id="rId8"/>
    <p:sldId id="338" r:id="rId9"/>
    <p:sldId id="347" r:id="rId10"/>
    <p:sldId id="306" r:id="rId11"/>
    <p:sldId id="262" r:id="rId12"/>
    <p:sldId id="307" r:id="rId13"/>
    <p:sldId id="256" r:id="rId14"/>
    <p:sldId id="309" r:id="rId15"/>
    <p:sldId id="308" r:id="rId16"/>
    <p:sldId id="323" r:id="rId17"/>
    <p:sldId id="348" r:id="rId18"/>
    <p:sldId id="324" r:id="rId19"/>
    <p:sldId id="350" r:id="rId20"/>
    <p:sldId id="334" r:id="rId21"/>
    <p:sldId id="356" r:id="rId22"/>
    <p:sldId id="310" r:id="rId23"/>
    <p:sldId id="326" r:id="rId24"/>
    <p:sldId id="35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CD868"/>
    <a:srgbClr val="59C030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28/10/2021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57B78-494D-42B9-9EAD-6E21D11C46B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B62776-71AE-4BDC-8FFF-83B82BABF2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7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9EAA66-2C9D-42C5-82F9-2AFC9F7BC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EF3E5E2-8F70-42DE-A647-59417B1C6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BAAD45-9BA9-4654-8A07-D03137CF8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BB3778-CBA1-4319-A790-A820BAF2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0A1BB53-2D67-4CB3-93A1-76E0EF85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7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421D48-9FE2-44F7-88DC-7A3DA01F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949772-5C08-434F-ADF6-F27FE82E7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1450B0-D074-447A-9CF6-9C7E2465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BD4959-C95A-4532-BE22-72ADBF319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AA98471-2A4B-49D2-9027-1750AB73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536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0F9FF3-C9FE-47C2-888C-27E734DB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E4AD53-2960-4AC9-96B5-1195C4DB8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83AF9CF-D0D7-440A-B86E-0CE0D4E5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B490E5-5FC8-4C7A-8F5E-2BD1BF2D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BBDBD-8C85-4A38-A488-C0E4FF19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709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FA51DB-53A2-458A-B93C-C29B513E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D7FE5A7-53CD-47A5-A6E9-927F1F8A6B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5A7F590-1542-46DD-8B61-AD4E0563E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9091DA1-2BE6-4540-B00D-D26E6B99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2D12375-28C8-4B3B-B081-5DE1753C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1FC775A-2EF6-4263-BB02-45508A1A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3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65D7A2-880C-4376-A68A-C5A0CE3BA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D2F6608-3F58-4E80-A99B-61833F42E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B3D0A2-D64F-419D-8075-CBEDF7A8F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9DBC5D9-6AF8-42D8-9502-08A3D9C7A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4DF6BA0-3A71-4DC9-A9CC-406812D9C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2BA64B3-5349-4571-9DA7-8AB4826F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B9ACA40-B5F0-40F1-82DE-9CA155DA4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208ACD2-954E-4527-B2B3-17B6E48C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2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D523DD-A404-45CB-A3FC-54F71CC81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39DF72B-BCF2-45B7-BC8A-47D51230F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2ABF48-768A-4C93-8C7F-445561D1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75D6BE2-8241-4D88-A68D-2498AD1C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05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7E9A5BB-EEE2-4020-A543-5620ADF2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BE0C25B-EE8C-4641-AB82-07542F5CE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667EC7D-6BD4-44E6-9949-7DF280242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8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3475A3-F6B2-4143-B53F-DC305C50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A05A5CB-3A1B-46BF-A2AA-1A878138D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90DC13E-3034-441C-AC40-964E1D4C1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84FEC5-9ABC-4DF2-9ABA-0631EABA9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875AD9A-E5B2-4999-8500-CE055FDD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E42C61-1AA4-4FCC-A5D0-77E1C49C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0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8EA623-9B65-400D-9668-8BBAF3A92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E4762C4-154C-4C6F-8906-5379F989D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E7D3376-323F-4305-B905-4951BE69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0B333E0-C13E-4A98-9B50-04E13623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200F910-0263-4004-9D77-28B6ECB5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09689D6-F8F5-489F-BD3B-722C2B4A4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22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0CD761-1D88-4C11-8ECB-3B617EA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FADA1ED-122F-4770-8F3D-462F17C5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BE9FD9-0644-47E4-9C00-6B02BE7AE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5CA205-7305-4242-8D92-162F8C1FD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5D86E2D-F4CA-4834-91E3-3A076FFA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14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2615D10-3F5A-41C3-803E-61540B48B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168F942-5210-49CB-8E5D-65F48CED5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1316BE-CAE6-4A23-AA04-C3591577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123B875-0D85-48A3-B648-E22333A3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C90EC1-3F14-466C-97C7-836A5949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9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4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7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379AB0E-9168-452D-8AFF-5FAB6E91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1DBB6AB-EA12-45E0-8706-EE7493CA3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C7E776-C745-4FB9-8F4B-C78337548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BA30-0F69-49FB-BB06-5C765CC64449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36FAEAD-3BED-4991-A610-576804C03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A626DB-0B19-4346-9FB1-5B5CA4565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E0A41-D35E-4000-A36F-DA1EE143A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8.jpg"/><Relationship Id="rId9" Type="http://schemas.openxmlformats.org/officeDocument/2006/relationships/image" Target="../media/image10.png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140" y="1571567"/>
            <a:ext cx="4707053" cy="47070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45921" y="2650205"/>
            <a:ext cx="3300657" cy="389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859" y="2108094"/>
            <a:ext cx="4590888" cy="4590888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869697" y="173748"/>
            <a:ext cx="9653940" cy="1415770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9" rIns="121917" bIns="60959">
            <a:spAutoFit/>
          </a:bodyPr>
          <a:lstStyle/>
          <a:p>
            <a:pPr algn="ctr" defTabSz="913108"/>
            <a:r>
              <a:rPr lang="en-US" sz="2800" b="1">
                <a:solidFill>
                  <a:srgbClr val="FF0000"/>
                </a:solidFill>
                <a:latin typeface="UTM Avo" panose="02040603050506020204"/>
              </a:rPr>
              <a:t>PHÒNG GIÁO DỤC VÀ ĐÀO TẠO QUẬN LONG BIÊN</a:t>
            </a:r>
          </a:p>
          <a:p>
            <a:pPr algn="ctr" defTabSz="913108"/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Chào </a:t>
            </a:r>
            <a:r>
              <a:rPr sz="2800" b="1" dirty="0">
                <a:solidFill>
                  <a:srgbClr val="002060"/>
                </a:solidFill>
                <a:latin typeface="UTM Avo" panose="02040603050506020204"/>
              </a:rPr>
              <a:t>mừng các </a:t>
            </a:r>
            <a:r>
              <a:rPr sz="2800" b="1">
                <a:solidFill>
                  <a:srgbClr val="002060"/>
                </a:solidFill>
                <a:latin typeface="UTM Avo" panose="02040603050506020204"/>
              </a:rPr>
              <a:t>con </a:t>
            </a:r>
            <a:endParaRPr lang="en-US" sz="2800" b="1">
              <a:solidFill>
                <a:srgbClr val="002060"/>
              </a:solidFill>
              <a:latin typeface="UTM Avo" panose="02040603050506020204"/>
            </a:endParaRPr>
          </a:p>
          <a:p>
            <a:pPr algn="ctr" defTabSz="913108"/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đến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với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giờ học môn </a:t>
            </a:r>
            <a:r>
              <a:rPr lang="en-US" sz="2800" b="1" err="1">
                <a:solidFill>
                  <a:srgbClr val="002060"/>
                </a:solidFill>
                <a:latin typeface="UTM Avo" panose="02040603050506020204"/>
              </a:rPr>
              <a:t>Tiếng</a:t>
            </a:r>
            <a:r>
              <a:rPr lang="en-US" sz="2800" b="1">
                <a:solidFill>
                  <a:srgbClr val="002060"/>
                </a:solidFill>
                <a:latin typeface="UTM Avo" panose="02040603050506020204"/>
              </a:rPr>
              <a:t> Việt - Lớp 1</a:t>
            </a:r>
            <a:endParaRPr lang="en-US" sz="2800" b="1" dirty="0">
              <a:solidFill>
                <a:srgbClr val="00206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40598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DA630-2C73-4541-AD3B-367869985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224502"/>
            <a:ext cx="10392601" cy="4600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6AB23-043E-4036-A305-C7D72A5CF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509" y="1776845"/>
            <a:ext cx="6688177" cy="307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67" y="437450"/>
            <a:ext cx="2737766" cy="7694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1D4FAFA-A849-420F-9620-FBE15B8D5F70}"/>
              </a:ext>
            </a:extLst>
          </p:cNvPr>
          <p:cNvSpPr txBox="1">
            <a:spLocks/>
          </p:cNvSpPr>
          <p:nvPr/>
        </p:nvSpPr>
        <p:spPr>
          <a:xfrm>
            <a:off x="0" y="280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385405-601A-4F65-9156-721B462EE718}"/>
              </a:ext>
            </a:extLst>
          </p:cNvPr>
          <p:cNvSpPr txBox="1"/>
          <p:nvPr/>
        </p:nvSpPr>
        <p:spPr>
          <a:xfrm>
            <a:off x="11128248" y="2201592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2ACD20-3753-4F96-B392-592EAAC440EC}"/>
              </a:ext>
            </a:extLst>
          </p:cNvPr>
          <p:cNvSpPr txBox="1"/>
          <p:nvPr/>
        </p:nvSpPr>
        <p:spPr>
          <a:xfrm>
            <a:off x="11128248" y="1673103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55C3A3-AA6F-4BA6-A182-4E8EDAA46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9" y="1128783"/>
            <a:ext cx="10392601" cy="46004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03122" y="5406051"/>
            <a:ext cx="438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vÏ </a:t>
            </a:r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ki`</a:t>
            </a:r>
            <a:r>
              <a:rPr lang="en-US" sz="3600" smtClean="0">
                <a:solidFill>
                  <a:srgbClr val="0000CC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®µ.</a:t>
            </a:r>
            <a:endParaRPr lang="en-US" sz="3200" dirty="0">
              <a:solidFill>
                <a:srgbClr val="0000CC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35576" y="2089073"/>
            <a:ext cx="8053330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 smtClean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nn-NO" sz="6600" b="1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nn-NO" sz="6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r>
              <a:rPr lang="nn-NO" sz="6600" b="1" smtClean="0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I </a:t>
            </a:r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  K k</a:t>
            </a:r>
          </a:p>
          <a:p>
            <a:pPr algn="ctr"/>
            <a: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nn-NO" sz="6600" b="1"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nn-NO" sz="6600" b="1" dirty="0"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32838" y="1936410"/>
            <a:ext cx="4303486" cy="2985433"/>
            <a:chOff x="2173514" y="1936410"/>
            <a:chExt cx="4303486" cy="2985433"/>
          </a:xfrm>
        </p:grpSpPr>
        <p:sp>
          <p:nvSpPr>
            <p:cNvPr id="11" name="Rectangle: Rounded Corners 1">
              <a:extLst>
                <a:ext uri="{FF2B5EF4-FFF2-40B4-BE49-F238E27FC236}">
                  <a16:creationId xmlns:a16="http://schemas.microsoft.com/office/drawing/2014/main" id="{E71FD4EC-632B-4E51-AB6C-5BDE4BAE8A1F}"/>
                </a:ext>
              </a:extLst>
            </p:cNvPr>
            <p:cNvSpPr/>
            <p:nvPr/>
          </p:nvSpPr>
          <p:spPr>
            <a:xfrm>
              <a:off x="2173514" y="2056923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3D64FA8-7806-41C6-B4F1-5F2296B3644B}"/>
                </a:ext>
              </a:extLst>
            </p:cNvPr>
            <p:cNvSpPr txBox="1"/>
            <p:nvPr/>
          </p:nvSpPr>
          <p:spPr>
            <a:xfrm>
              <a:off x="3462159" y="1936410"/>
              <a:ext cx="13685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</a:p>
            <a:p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67677" y="1996666"/>
            <a:ext cx="4303486" cy="2985433"/>
            <a:chOff x="3944257" y="1936410"/>
            <a:chExt cx="4303486" cy="2985433"/>
          </a:xfrm>
        </p:grpSpPr>
        <p:sp>
          <p:nvSpPr>
            <p:cNvPr id="7" name="Rectangle: Rounded Corners 1">
              <a:extLst>
                <a:ext uri="{FF2B5EF4-FFF2-40B4-BE49-F238E27FC236}">
                  <a16:creationId xmlns:a16="http://schemas.microsoft.com/office/drawing/2014/main" id="{65AFCF69-10DC-466C-B131-EF8202991323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64F8-B89A-497D-865C-59A2660EA684}"/>
                </a:ext>
              </a:extLst>
            </p:cNvPr>
            <p:cNvSpPr txBox="1"/>
            <p:nvPr/>
          </p:nvSpPr>
          <p:spPr>
            <a:xfrm>
              <a:off x="5647944" y="1936410"/>
              <a:ext cx="13685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2685" y="831441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90953"/>
              </p:ext>
            </p:extLst>
          </p:nvPr>
        </p:nvGraphicFramePr>
        <p:xfrm>
          <a:off x="2604653" y="2184290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3125521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i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086571"/>
              </p:ext>
            </p:extLst>
          </p:nvPr>
        </p:nvGraphicFramePr>
        <p:xfrm>
          <a:off x="6717710" y="2184290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7713" y="3149925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1924" y="831442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22758" y="3337163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10" grpId="0" animBg="1"/>
      <p:bldP spid="10" grpId="1" animBg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011382" y="2316230"/>
            <a:ext cx="960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anose="020B7200000000000000" pitchFamily="34" charset="0"/>
              </a:rPr>
              <a:t>k</a:t>
            </a:r>
            <a:r>
              <a:rPr lang="en-US" sz="5400" b="1" smtClean="0">
                <a:latin typeface=".VnAvant" panose="020B7200000000000000" pitchFamily="34" charset="0"/>
              </a:rPr>
              <a:t>Ì    kÎ    kÖ      kÝ     kØ      kÜ</a:t>
            </a:r>
            <a:endParaRPr lang="en-US" sz="54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1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22047"/>
            <a:ext cx="2512490" cy="110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DA8A7-51A6-4798-B64A-0E982C6A3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" y="2058433"/>
            <a:ext cx="2372629" cy="1993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30491C-52BE-4DCF-8D65-E9B031E40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68" y="2058433"/>
            <a:ext cx="2588429" cy="1993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6D9D8B-89EF-4F51-A9E9-273D222C7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83" y="2058433"/>
            <a:ext cx="2312924" cy="1993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EACAC-3CBB-4BEE-9ADF-7CD4B875F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08" y="2058433"/>
            <a:ext cx="2261476" cy="21214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9091" y="418407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bÝ ®á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82546" y="425398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k× ®µ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24982" y="4219858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anose="020B7200000000000000" pitchFamily="34" charset="0"/>
              </a:rPr>
              <a:t>®i ®ß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45528" y="4179841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.VnAvant" panose="020B7200000000000000" pitchFamily="34" charset="0"/>
              </a:rPr>
              <a:t>k</a:t>
            </a:r>
            <a:r>
              <a:rPr lang="en-US" sz="4400" smtClean="0">
                <a:latin typeface=".VnAvant" panose="020B7200000000000000" pitchFamily="34" charset="0"/>
              </a:rPr>
              <a:t>Î «</a:t>
            </a:r>
            <a:endParaRPr lang="en-US" sz="440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9089" y="4194784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bÝ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19445" y="4236338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®i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82535" y="4264042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4400" smtClean="0">
                <a:solidFill>
                  <a:srgbClr val="FF0000"/>
                </a:solidFill>
                <a:latin typeface=".VnAvant" panose="020B7200000000000000" pitchFamily="34" charset="0"/>
              </a:rPr>
              <a:t>×</a:t>
            </a:r>
            <a:endParaRPr lang="en-US" sz="44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45529" y="4194782"/>
            <a:ext cx="1080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CC"/>
                </a:solidFill>
                <a:latin typeface=".VnAvant" panose="020B7200000000000000" pitchFamily="34" charset="0"/>
              </a:rPr>
              <a:t>kÎ</a:t>
            </a:r>
            <a:endParaRPr lang="en-US" sz="4400">
              <a:solidFill>
                <a:srgbClr val="0000C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82535" y="4264040"/>
            <a:ext cx="76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00CC"/>
                </a:solidFill>
                <a:latin typeface=".VnAvant" panose="020B7200000000000000" pitchFamily="34" charset="0"/>
              </a:rPr>
              <a:t>k</a:t>
            </a:r>
            <a:r>
              <a:rPr lang="en-US" sz="4400" smtClean="0">
                <a:solidFill>
                  <a:srgbClr val="0000CC"/>
                </a:solidFill>
                <a:latin typeface=".VnAvant" panose="020B7200000000000000" pitchFamily="34" charset="0"/>
              </a:rPr>
              <a:t>×</a:t>
            </a:r>
            <a:endParaRPr lang="en-US" sz="4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6" grpId="0"/>
      <p:bldP spid="27" grpId="0"/>
      <p:bldP spid="4" grpId="0"/>
      <p:bldP spid="28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564760" y="3715527"/>
            <a:ext cx="7465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.VnAvant" panose="020B7200000000000000" pitchFamily="34" charset="0"/>
              </a:rPr>
              <a:t>k</a:t>
            </a:r>
            <a:r>
              <a:rPr lang="en-US" sz="4000" b="1" smtClean="0">
                <a:latin typeface=".VnAvant" panose="020B7200000000000000" pitchFamily="34" charset="0"/>
              </a:rPr>
              <a:t>Ì    kÎ    kÖ      kÝ     kØ      kÜ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92685" y="665182"/>
            <a:ext cx="77030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i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95818"/>
              </p:ext>
            </p:extLst>
          </p:nvPr>
        </p:nvGraphicFramePr>
        <p:xfrm>
          <a:off x="2604653" y="1685524"/>
          <a:ext cx="3229100" cy="920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599045"/>
            <a:ext cx="3229098" cy="11139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 dirty="0">
                <a:solidFill>
                  <a:srgbClr val="FF0000"/>
                </a:solidFill>
                <a:latin typeface="Century Gothic" pitchFamily="34" charset="0"/>
              </a:rPr>
              <a:t>i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192338"/>
              </p:ext>
            </p:extLst>
          </p:nvPr>
        </p:nvGraphicFramePr>
        <p:xfrm>
          <a:off x="6717710" y="1671673"/>
          <a:ext cx="2869634" cy="94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453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k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Century Gothic" pitchFamily="34" charset="0"/>
                        </a:rPr>
                        <a:t>i</a:t>
                      </a:r>
                      <a:endParaRPr lang="en-US" sz="4000" dirty="0">
                        <a:solidFill>
                          <a:schemeClr val="tx1"/>
                        </a:solidFill>
                        <a:latin typeface="Century Gothic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715542" y="2610113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entury Gothic" pitchFamily="34" charset="0"/>
              </a:rPr>
              <a:t>k</a:t>
            </a:r>
            <a:r>
              <a:rPr lang="en-US" sz="4000" b="1">
                <a:solidFill>
                  <a:srgbClr val="FF0000"/>
                </a:solidFill>
                <a:latin typeface="Century Gothic" pitchFamily="34" charset="0"/>
              </a:rPr>
              <a:t>i</a:t>
            </a:r>
            <a:endParaRPr lang="en-US" sz="4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1924" y="690092"/>
            <a:ext cx="770301" cy="1136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  <a:latin typeface=".VnAvant" panose="020BE200000000000000" pitchFamily="34" charset="0"/>
              </a:rPr>
              <a:t>k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219633" y="2837970"/>
            <a:ext cx="143219" cy="68756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900103" y="4093507"/>
            <a:ext cx="10155828" cy="2329226"/>
            <a:chOff x="803118" y="2694198"/>
            <a:chExt cx="10155828" cy="2329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ADA8A7-51A6-4798-B64A-0E982C6A3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118" y="2832742"/>
              <a:ext cx="1912374" cy="12534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30491C-52BE-4DCF-8D65-E9B031E40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8551" y="2875809"/>
              <a:ext cx="1552831" cy="12534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6D9D8B-89EF-4F51-A9E9-273D222C7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17" y="2875809"/>
              <a:ext cx="1612287" cy="13781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2EACAC-3CBB-4BEE-9ADF-7CD4B875F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2546" y="2694198"/>
              <a:ext cx="1510145" cy="15197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39091" y="4218198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bÝ ®á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82546" y="4253983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k× ®µ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24982" y="4253983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.VnAvant" panose="020B7200000000000000" pitchFamily="34" charset="0"/>
                </a:rPr>
                <a:t>®i ®ß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45528" y="4213966"/>
              <a:ext cx="1676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.VnAvant" panose="020B7200000000000000" pitchFamily="34" charset="0"/>
                </a:rPr>
                <a:t>k</a:t>
              </a:r>
              <a:r>
                <a:rPr lang="en-US" sz="4400" b="1" smtClean="0">
                  <a:latin typeface=".VnAvant" panose="020B7200000000000000" pitchFamily="34" charset="0"/>
                </a:rPr>
                <a:t>Î «</a:t>
              </a:r>
              <a:endParaRPr lang="en-US" sz="4400" b="1"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511318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5" grpId="0"/>
      <p:bldP spid="8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9" y="225082"/>
            <a:ext cx="10727276" cy="623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213114" y="2089073"/>
            <a:ext cx="8030816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88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9726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4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72" y="1143401"/>
            <a:ext cx="8923663" cy="40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6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i, 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4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2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4B293F-D7D0-4DED-918F-BC00B9B12DCE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6E57E8-5299-4F41-9F32-C984FDA70013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6138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C99C0DB-3B48-4416-BC7F-EF43B8BCD461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92306F-3107-4767-82E5-61332FABB684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794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1043354" y="-252122"/>
            <a:ext cx="10699045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8757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0676EF6-6C49-4377-87ED-DD94D7761C58}"/>
              </a:ext>
            </a:extLst>
          </p:cNvPr>
          <p:cNvSpPr txBox="1"/>
          <p:nvPr/>
        </p:nvSpPr>
        <p:spPr>
          <a:xfrm>
            <a:off x="4527326" y="961521"/>
            <a:ext cx="3841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đỗ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F8E8A01-E254-4161-8B98-D4B8CDD76A07}"/>
              </a:ext>
            </a:extLst>
          </p:cNvPr>
          <p:cNvSpPr txBox="1"/>
          <p:nvPr/>
        </p:nvSpPr>
        <p:spPr>
          <a:xfrm>
            <a:off x="3458869" y="136155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922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5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id="{0EA46215-088A-49A5-A87B-9835C070C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411"/>
            <a:ext cx="12192000" cy="699918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21B62F4-B525-42F8-91D0-9FDEAB0A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pic>
        <p:nvPicPr>
          <p:cNvPr id="9" name="dsfd" descr="Ảnh có chứa vẽ, đồng hồ&#10;&#10;Mô tả được tạo tự động">
            <a:extLst>
              <a:ext uri="{FF2B5EF4-FFF2-40B4-BE49-F238E27FC236}">
                <a16:creationId xmlns:a16="http://schemas.microsoft.com/office/drawing/2014/main" id="{46080AE9-84CD-403E-B1DF-5F8FB8C33A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62" b="96385" l="8643" r="95333">
                        <a14:foregroundMark x1="33449" y1="5462" x2="33449" y2="5462"/>
                        <a14:foregroundMark x1="25151" y1="14077" x2="25151" y2="14077"/>
                        <a14:foregroundMark x1="24114" y1="20231" x2="24114" y2="20231"/>
                        <a14:foregroundMark x1="24114" y1="11538" x2="24114" y2="11538"/>
                        <a14:foregroundMark x1="25497" y1="10231" x2="25497" y2="10231"/>
                        <a14:foregroundMark x1="32757" y1="3846" x2="32757" y2="3846"/>
                        <a14:foregroundMark x1="30596" y1="2923" x2="30596" y2="2923"/>
                        <a14:foregroundMark x1="51426" y1="15385" x2="51426" y2="15385"/>
                        <a14:foregroundMark x1="27312" y1="12769" x2="27312" y2="12769"/>
                        <a14:foregroundMark x1="43215" y1="12231" x2="43215" y2="12231"/>
                        <a14:foregroundMark x1="48142" y1="13692" x2="48142" y2="13692"/>
                        <a14:foregroundMark x1="47882" y1="16385" x2="47882" y2="16385"/>
                        <a14:foregroundMark x1="48142" y1="17077" x2="49179" y2="16077"/>
                        <a14:foregroundMark x1="50562" y1="13462" x2="50562" y2="13462"/>
                        <a14:foregroundMark x1="49438" y1="10846" x2="48401" y2="10308"/>
                        <a14:foregroundMark x1="44598" y1="10308" x2="43820" y2="12000"/>
                        <a14:foregroundMark x1="43820" y1="13000" x2="43820" y2="14923"/>
                        <a14:foregroundMark x1="44339" y1="16077" x2="45376" y2="18538"/>
                        <a14:foregroundMark x1="46240" y1="19462" x2="47882" y2="20462"/>
                        <a14:foregroundMark x1="48920" y1="20462" x2="50043" y2="19462"/>
                        <a14:foregroundMark x1="50562" y1="18769" x2="50562" y2="18769"/>
                        <a14:foregroundMark x1="51340" y1="19000" x2="51340" y2="19000"/>
                        <a14:foregroundMark x1="27831" y1="15615" x2="27831" y2="15615"/>
                        <a14:foregroundMark x1="20311" y1="13692" x2="20311" y2="13692"/>
                        <a14:foregroundMark x1="20311" y1="13692" x2="20311" y2="13692"/>
                        <a14:foregroundMark x1="21348" y1="13692" x2="21348" y2="13692"/>
                        <a14:foregroundMark x1="21953" y1="12538" x2="22731" y2="12538"/>
                        <a14:foregroundMark x1="24892" y1="10846" x2="24892" y2="10846"/>
                        <a14:foregroundMark x1="22472" y1="10846" x2="22472" y2="10846"/>
                        <a14:foregroundMark x1="21348" y1="12000" x2="20570" y2="13692"/>
                        <a14:foregroundMark x1="20570" y1="14692" x2="20570" y2="14692"/>
                        <a14:foregroundMark x1="20311" y1="15615" x2="20311" y2="16846"/>
                        <a14:foregroundMark x1="20311" y1="17077" x2="22213" y2="19462"/>
                        <a14:foregroundMark x1="26275" y1="19462" x2="26275" y2="19462"/>
                        <a14:foregroundMark x1="89715" y1="66385" x2="89715" y2="66385"/>
                        <a14:foregroundMark x1="58341" y1="91615" x2="58341" y2="91615"/>
                        <a14:foregroundMark x1="51599" y1="92538" x2="51599" y2="92538"/>
                        <a14:foregroundMark x1="48660" y1="91385" x2="47277" y2="92308"/>
                        <a14:foregroundMark x1="44339" y1="93000" x2="42437" y2="93538"/>
                        <a14:foregroundMark x1="38116" y1="93538" x2="37338" y2="93538"/>
                        <a14:foregroundMark x1="30856" y1="93000" x2="28954" y2="93000"/>
                        <a14:foregroundMark x1="28954" y1="93000" x2="28954" y2="93000"/>
                        <a14:foregroundMark x1="24892" y1="93308" x2="24892" y2="93308"/>
                        <a14:foregroundMark x1="87295" y1="69462" x2="87295" y2="69462"/>
                        <a14:foregroundMark x1="93777" y1="41615" x2="93777" y2="41615"/>
                        <a14:foregroundMark x1="95419" y1="46385" x2="95419" y2="46385"/>
                        <a14:foregroundMark x1="92653" y1="41077" x2="92653" y2="41077"/>
                        <a14:foregroundMark x1="92135" y1="41385" x2="92135" y2="41385"/>
                        <a14:foregroundMark x1="95073" y1="45231" x2="95073" y2="45231"/>
                        <a14:foregroundMark x1="94296" y1="40846" x2="94296" y2="40846"/>
                        <a14:foregroundMark x1="95419" y1="44692" x2="95419" y2="44692"/>
                        <a14:foregroundMark x1="31893" y1="96385" x2="31893" y2="96385"/>
                        <a14:foregroundMark x1="52204" y1="92769" x2="52204" y2="92769"/>
                        <a14:foregroundMark x1="65946" y1="89154" x2="65946" y2="89154"/>
                        <a14:foregroundMark x1="62403" y1="88000" x2="62403" y2="88000"/>
                        <a14:foregroundMark x1="37338" y1="32462" x2="37338" y2="32462"/>
                        <a14:foregroundMark x1="51599" y1="13231" x2="51599" y2="13231"/>
                        <a14:foregroundMark x1="70268" y1="81769" x2="70268" y2="81769"/>
                        <a14:foregroundMark x1="69749" y1="76000" x2="69749" y2="76000"/>
                        <a14:foregroundMark x1="70268" y1="76231" x2="70268" y2="76231"/>
                        <a14:foregroundMark x1="8643" y1="88923" x2="8643" y2="8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167" y="4497997"/>
            <a:ext cx="2344743" cy="2634541"/>
          </a:xfrm>
          <a:prstGeom prst="rect">
            <a:avLst/>
          </a:prstGeom>
        </p:spPr>
      </p:pic>
      <p:grpSp>
        <p:nvGrpSpPr>
          <p:cNvPr id="54" name="Nhóm 53">
            <a:extLst>
              <a:ext uri="{FF2B5EF4-FFF2-40B4-BE49-F238E27FC236}">
                <a16:creationId xmlns:a16="http://schemas.microsoft.com/office/drawing/2014/main" id="{3F7CCA72-534B-4D36-B4ED-FB41C3F62F36}"/>
              </a:ext>
            </a:extLst>
          </p:cNvPr>
          <p:cNvGrpSpPr/>
          <p:nvPr/>
        </p:nvGrpSpPr>
        <p:grpSpPr>
          <a:xfrm>
            <a:off x="265044" y="-252122"/>
            <a:ext cx="11477356" cy="3784888"/>
            <a:chOff x="2641508" y="-252122"/>
            <a:chExt cx="9100891" cy="3784888"/>
          </a:xfrm>
        </p:grpSpPr>
        <p:grpSp>
          <p:nvGrpSpPr>
            <p:cNvPr id="10" name="Nhóm 9">
              <a:extLst>
                <a:ext uri="{FF2B5EF4-FFF2-40B4-BE49-F238E27FC236}">
                  <a16:creationId xmlns:a16="http://schemas.microsoft.com/office/drawing/2014/main" id="{D11637C1-5CDA-4323-9966-98162BC5A59A}"/>
                </a:ext>
              </a:extLst>
            </p:cNvPr>
            <p:cNvGrpSpPr/>
            <p:nvPr/>
          </p:nvGrpSpPr>
          <p:grpSpPr>
            <a:xfrm>
              <a:off x="2641508" y="-252122"/>
              <a:ext cx="9100891" cy="3784888"/>
              <a:chOff x="2641508" y="-252122"/>
              <a:chExt cx="9100891" cy="3784888"/>
            </a:xfrm>
          </p:grpSpPr>
          <p:pic>
            <p:nvPicPr>
              <p:cNvPr id="11" name="Hình ảnh 10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6197847E-861B-40B4-AE41-005491C2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792" y1="55714" x2="79792" y2="55714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609" y="-252122"/>
                <a:ext cx="9032790" cy="3671305"/>
              </a:xfrm>
              <a:prstGeom prst="rect">
                <a:avLst/>
              </a:prstGeom>
            </p:spPr>
          </p:pic>
          <p:pic>
            <p:nvPicPr>
              <p:cNvPr id="12" name="Hình ảnh 11" descr="Ảnh có chứa vẽ&#10;&#10;Mô tả được tạo tự động">
                <a:extLst>
                  <a:ext uri="{FF2B5EF4-FFF2-40B4-BE49-F238E27FC236}">
                    <a16:creationId xmlns:a16="http://schemas.microsoft.com/office/drawing/2014/main" id="{3D66AFD2-CDBC-49E9-8B22-2E108B9CEC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1837" l="4375" r="94375">
                            <a14:foregroundMark x1="8854" y1="50204" x2="8854" y2="50204"/>
                            <a14:foregroundMark x1="10417" y1="41020" x2="10417" y2="41020"/>
                            <a14:foregroundMark x1="11667" y1="37143" x2="11667" y2="37143"/>
                            <a14:foregroundMark x1="16667" y1="30816" x2="13125" y2="34694"/>
                            <a14:foregroundMark x1="10833" y1="37551" x2="10833" y2="40204"/>
                            <a14:foregroundMark x1="16250" y1="90612" x2="16146" y2="91837"/>
                            <a14:foregroundMark x1="11354" y1="91837" x2="10208" y2="91429"/>
                            <a14:foregroundMark x1="7604" y1="90204" x2="7083" y2="91020"/>
                            <a14:foregroundMark x1="6563" y1="91020" x2="8333" y2="91429"/>
                            <a14:foregroundMark x1="16458" y1="91429" x2="24896" y2="91429"/>
                            <a14:foregroundMark x1="26354" y1="91429" x2="29063" y2="91429"/>
                            <a14:foregroundMark x1="31458" y1="90204" x2="37292" y2="90204"/>
                            <a14:foregroundMark x1="41250" y1="90612" x2="50417" y2="91020"/>
                            <a14:foregroundMark x1="53958" y1="91429" x2="58021" y2="91837"/>
                            <a14:foregroundMark x1="62813" y1="91429" x2="65521" y2="91429"/>
                            <a14:foregroundMark x1="71875" y1="91429" x2="75729" y2="91429"/>
                            <a14:foregroundMark x1="79063" y1="90612" x2="81458" y2="89796"/>
                            <a14:foregroundMark x1="84583" y1="89388" x2="86042" y2="89388"/>
                            <a14:foregroundMark x1="87604" y1="89388" x2="88333" y2="86735"/>
                            <a14:foregroundMark x1="87604" y1="53265" x2="87604" y2="53265"/>
                            <a14:foregroundMark x1="82813" y1="55714" x2="82813" y2="55714"/>
                            <a14:foregroundMark x1="88125" y1="57347" x2="91875" y2="50612"/>
                            <a14:foregroundMark x1="92917" y1="46939" x2="93646" y2="43061"/>
                            <a14:foregroundMark x1="94479" y1="37551" x2="93854" y2="35102"/>
                            <a14:foregroundMark x1="92083" y1="31837" x2="90313" y2="27551"/>
                            <a14:foregroundMark x1="89583" y1="26735" x2="88542" y2="25510"/>
                            <a14:foregroundMark x1="86771" y1="22857" x2="85833" y2="22041"/>
                            <a14:foregroundMark x1="83333" y1="20000" x2="81458" y2="18367"/>
                            <a14:foregroundMark x1="80729" y1="17551" x2="80729" y2="17551"/>
                            <a14:foregroundMark x1="82813" y1="19184" x2="89167" y2="25102"/>
                            <a14:foregroundMark x1="89167" y1="25102" x2="89167" y2="25102"/>
                            <a14:foregroundMark x1="90833" y1="28367" x2="92083" y2="33469"/>
                            <a14:foregroundMark x1="91875" y1="27959" x2="88542" y2="23673"/>
                            <a14:foregroundMark x1="84583" y1="20000" x2="83750" y2="18776"/>
                            <a14:foregroundMark x1="80729" y1="17143" x2="80729" y2="17143"/>
                            <a14:foregroundMark x1="92604" y1="91429" x2="92604" y2="91429"/>
                            <a14:foregroundMark x1="7396" y1="87143" x2="7396" y2="87143"/>
                            <a14:foregroundMark x1="4375" y1="85510" x2="4375" y2="85510"/>
                            <a14:foregroundMark x1="17500" y1="59796" x2="17500" y2="59796"/>
                            <a14:foregroundMark x1="86563" y1="63673" x2="86563" y2="63673"/>
                            <a14:foregroundMark x1="79479" y1="50204" x2="79479" y2="50204"/>
                            <a14:foregroundMark x1="77292" y1="48571" x2="77292" y2="48571"/>
                            <a14:foregroundMark x1="80833" y1="49388" x2="80833" y2="49388"/>
                            <a14:foregroundMark x1="66875" y1="71224" x2="66875" y2="71224"/>
                            <a14:backgroundMark x1="64167" y1="58571" x2="64167" y2="58571"/>
                            <a14:backgroundMark x1="66458" y1="59184" x2="66458" y2="59184"/>
                            <a14:backgroundMark x1="68125" y1="56531" x2="68125" y2="56531"/>
                            <a14:backgroundMark x1="69271" y1="54490" x2="68854" y2="56122"/>
                            <a14:backgroundMark x1="68229" y1="57551" x2="67396" y2="59592"/>
                            <a14:backgroundMark x1="66458" y1="61633" x2="65833" y2="64490"/>
                            <a14:backgroundMark x1="65417" y1="64490" x2="64167" y2="64490"/>
                            <a14:backgroundMark x1="63854" y1="61633" x2="63854" y2="58571"/>
                            <a14:backgroundMark x1="64583" y1="57143" x2="67188" y2="57143"/>
                            <a14:backgroundMark x1="67917" y1="57143" x2="67917" y2="57143"/>
                            <a14:backgroundMark x1="67083" y1="54490" x2="67500" y2="54490"/>
                            <a14:backgroundMark x1="69375" y1="54490" x2="70104" y2="54490"/>
                            <a14:backgroundMark x1="71146" y1="54490" x2="71146" y2="54490"/>
                            <a14:backgroundMark x1="71667" y1="53061" x2="70625" y2="53673"/>
                            <a14:backgroundMark x1="68021" y1="54082" x2="65313" y2="54490"/>
                            <a14:backgroundMark x1="64479" y1="54490" x2="63646" y2="54490"/>
                            <a14:backgroundMark x1="63229" y1="55102" x2="62917" y2="56735"/>
                            <a14:backgroundMark x1="62813" y1="58980" x2="62813" y2="62041"/>
                            <a14:backgroundMark x1="62813" y1="64694" x2="62813" y2="66939"/>
                            <a14:backgroundMark x1="62813" y1="68163" x2="62813" y2="68163"/>
                            <a14:backgroundMark x1="62813" y1="66531" x2="63229" y2="66122"/>
                            <a14:backgroundMark x1="63646" y1="66122" x2="63646" y2="66122"/>
                            <a14:backgroundMark x1="62500" y1="66531" x2="62396" y2="67551"/>
                            <a14:backgroundMark x1="62187" y1="68571" x2="62187" y2="68571"/>
                            <a14:backgroundMark x1="62187" y1="70000" x2="62187" y2="70000"/>
                            <a14:backgroundMark x1="62292" y1="72041" x2="62292" y2="72041"/>
                            <a14:backgroundMark x1="62292" y1="70612" x2="62292" y2="70612"/>
                            <a14:backgroundMark x1="61771" y1="69184" x2="61771" y2="66531"/>
                            <a14:backgroundMark x1="61771" y1="64694" x2="61771" y2="63673"/>
                            <a14:backgroundMark x1="61875" y1="61633" x2="62083" y2="60204"/>
                            <a14:backgroundMark x1="62187" y1="58571" x2="62187" y2="56531"/>
                            <a14:backgroundMark x1="62187" y1="56122" x2="62187" y2="56122"/>
                            <a14:backgroundMark x1="63021" y1="54694" x2="63021" y2="54694"/>
                            <a14:backgroundMark x1="64063" y1="54694" x2="64063" y2="54694"/>
                            <a14:backgroundMark x1="66563" y1="54082" x2="66563" y2="54082"/>
                            <a14:backgroundMark x1="68333" y1="53265" x2="68333" y2="53265"/>
                            <a14:backgroundMark x1="69688" y1="52653" x2="69688" y2="52653"/>
                            <a14:backgroundMark x1="70938" y1="52653" x2="70938" y2="52653"/>
                            <a14:backgroundMark x1="71667" y1="52653" x2="72604" y2="52653"/>
                            <a14:backgroundMark x1="73958" y1="52653" x2="74583" y2="52653"/>
                            <a14:backgroundMark x1="75208" y1="52653" x2="75208" y2="52653"/>
                            <a14:backgroundMark x1="76146" y1="52245" x2="76146" y2="52245"/>
                            <a14:backgroundMark x1="76354" y1="52245" x2="76354" y2="52245"/>
                            <a14:backgroundMark x1="77083" y1="52653" x2="77083" y2="52653"/>
                            <a14:backgroundMark x1="63750" y1="54490" x2="63750" y2="54490"/>
                            <a14:backgroundMark x1="62813" y1="53265" x2="62813" y2="53265"/>
                            <a14:backgroundMark x1="64479" y1="52653" x2="65417" y2="52653"/>
                            <a14:backgroundMark x1="66667" y1="52653" x2="67083" y2="52653"/>
                            <a14:backgroundMark x1="68333" y1="52653" x2="68333" y2="52653"/>
                            <a14:backgroundMark x1="68021" y1="52653" x2="65313" y2="53265"/>
                            <a14:backgroundMark x1="64896" y1="53265" x2="63333" y2="53265"/>
                            <a14:backgroundMark x1="63125" y1="53265" x2="62500" y2="53265"/>
                            <a14:backgroundMark x1="62083" y1="52653" x2="62083" y2="52653"/>
                            <a14:backgroundMark x1="62083" y1="53061" x2="62083" y2="55102"/>
                            <a14:backgroundMark x1="62083" y1="55714" x2="61771" y2="58163"/>
                            <a14:backgroundMark x1="61771" y1="58980" x2="61771" y2="61633"/>
                            <a14:backgroundMark x1="61771" y1="62653" x2="61771" y2="62653"/>
                            <a14:backgroundMark x1="61771" y1="64082" x2="61771" y2="64082"/>
                            <a14:backgroundMark x1="82604" y1="62245" x2="82604" y2="62245"/>
                            <a14:backgroundMark x1="83125" y1="62245" x2="83542" y2="64082"/>
                            <a14:backgroundMark x1="83958" y1="64490" x2="83958" y2="64490"/>
                            <a14:backgroundMark x1="84792" y1="63469" x2="84375" y2="61633"/>
                            <a14:backgroundMark x1="83229" y1="60000" x2="82292" y2="59592"/>
                            <a14:backgroundMark x1="80625" y1="59184" x2="80104" y2="59184"/>
                            <a14:backgroundMark x1="79583" y1="57143" x2="79583" y2="57143"/>
                            <a14:backgroundMark x1="79583" y1="56531" x2="81354" y2="57143"/>
                            <a14:backgroundMark x1="82500" y1="59184" x2="82604" y2="61020"/>
                            <a14:backgroundMark x1="82708" y1="61633" x2="78333" y2="61633"/>
                            <a14:backgroundMark x1="77813" y1="59184" x2="77813" y2="59184"/>
                            <a14:backgroundMark x1="79167" y1="56735" x2="79479" y2="56735"/>
                            <a14:backgroundMark x1="80208" y1="57551" x2="80833" y2="60000"/>
                            <a14:backgroundMark x1="81458" y1="61633" x2="81458" y2="61633"/>
                            <a14:backgroundMark x1="80833" y1="58571" x2="80833" y2="58571"/>
                            <a14:backgroundMark x1="81563" y1="55102" x2="81563" y2="55102"/>
                            <a14:backgroundMark x1="82813" y1="53265" x2="83229" y2="53061"/>
                            <a14:backgroundMark x1="84167" y1="53061" x2="84167" y2="53061"/>
                            <a14:backgroundMark x1="84688" y1="54490" x2="84688" y2="54490"/>
                            <a14:backgroundMark x1="84688" y1="55102" x2="84688" y2="55102"/>
                            <a14:backgroundMark x1="85625" y1="54490" x2="85625" y2="54490"/>
                            <a14:backgroundMark x1="85625" y1="54490" x2="85625" y2="56531"/>
                            <a14:backgroundMark x1="85521" y1="57551" x2="85521" y2="57551"/>
                            <a14:backgroundMark x1="85521" y1="57143" x2="85521" y2="57143"/>
                            <a14:backgroundMark x1="85625" y1="55714" x2="85625" y2="55714"/>
                            <a14:backgroundMark x1="86146" y1="54490" x2="86146" y2="54490"/>
                            <a14:backgroundMark x1="64063" y1="52041" x2="64688" y2="52041"/>
                            <a14:backgroundMark x1="65417" y1="52041" x2="65417" y2="52041"/>
                            <a14:backgroundMark x1="68125" y1="52041" x2="68125" y2="52041"/>
                            <a14:backgroundMark x1="69688" y1="52041" x2="69688" y2="52041"/>
                            <a14:backgroundMark x1="71250" y1="52041" x2="71250" y2="52041"/>
                            <a14:backgroundMark x1="72604" y1="51633" x2="72604" y2="51633"/>
                            <a14:backgroundMark x1="73750" y1="51633" x2="73750" y2="51633"/>
                            <a14:backgroundMark x1="75104" y1="51020" x2="75104" y2="51020"/>
                            <a14:backgroundMark x1="76354" y1="51224" x2="76354" y2="51224"/>
                            <a14:backgroundMark x1="76354" y1="51224" x2="76354" y2="51224"/>
                            <a14:backgroundMark x1="76771" y1="51224" x2="76771" y2="51224"/>
                            <a14:backgroundMark x1="62604" y1="54490" x2="62187" y2="55102"/>
                            <a14:backgroundMark x1="61563" y1="54082" x2="61563" y2="54082"/>
                            <a14:backgroundMark x1="61771" y1="52653" x2="61771" y2="52653"/>
                            <a14:backgroundMark x1="62500" y1="52041" x2="62917" y2="52041"/>
                            <a14:backgroundMark x1="63854" y1="51633" x2="63854" y2="51633"/>
                            <a14:backgroundMark x1="63854" y1="51633" x2="63854" y2="51633"/>
                            <a14:backgroundMark x1="63854" y1="51633" x2="62396" y2="53061"/>
                            <a14:backgroundMark x1="62187" y1="53061" x2="62187" y2="53061"/>
                            <a14:backgroundMark x1="61771" y1="54490" x2="61771" y2="57143"/>
                            <a14:backgroundMark x1="61771" y1="58980" x2="61875" y2="61224"/>
                            <a14:backgroundMark x1="62083" y1="63673" x2="62083" y2="636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388" t="51524" r="13834"/>
              <a:stretch/>
            </p:blipFill>
            <p:spPr>
              <a:xfrm flipH="1">
                <a:off x="2641508" y="1779702"/>
                <a:ext cx="2590363" cy="1753064"/>
              </a:xfrm>
              <a:prstGeom prst="rect">
                <a:avLst/>
              </a:prstGeom>
            </p:spPr>
          </p:pic>
        </p:grpSp>
        <p:pic>
          <p:nvPicPr>
            <p:cNvPr id="3" name="Hình ảnh 2" descr="Ảnh có chứa ký hiệu, thực phẩm&#10;&#10;Mô tả được tạo tự động">
              <a:extLst>
                <a:ext uri="{FF2B5EF4-FFF2-40B4-BE49-F238E27FC236}">
                  <a16:creationId xmlns:a16="http://schemas.microsoft.com/office/drawing/2014/main" id="{9D6268E7-BE4B-42DF-A552-A91D8542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689" y="0"/>
              <a:ext cx="666750" cy="6619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17" name="TiengVoTay-V.A-3234314">
            <a:hlinkClick r:id="" action="ppaction://media"/>
            <a:extLst>
              <a:ext uri="{FF2B5EF4-FFF2-40B4-BE49-F238E27FC236}">
                <a16:creationId xmlns:a16="http://schemas.microsoft.com/office/drawing/2014/main" id="{C964ED01-2CC0-4081-A2FC-6370EC748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4537" y="0"/>
            <a:ext cx="609600" cy="609600"/>
          </a:xfrm>
          <a:prstGeom prst="rect">
            <a:avLst/>
          </a:prstGeom>
        </p:spPr>
      </p:pic>
      <p:pic>
        <p:nvPicPr>
          <p:cNvPr id="20" name="r1">
            <a:extLst>
              <a:ext uri="{FF2B5EF4-FFF2-40B4-BE49-F238E27FC236}">
                <a16:creationId xmlns:a16="http://schemas.microsoft.com/office/drawing/2014/main" id="{69F5A6C1-9F9E-423B-92A4-07B3EF6598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21" name="r2">
            <a:extLst>
              <a:ext uri="{FF2B5EF4-FFF2-40B4-BE49-F238E27FC236}">
                <a16:creationId xmlns:a16="http://schemas.microsoft.com/office/drawing/2014/main" id="{88321F59-2224-4D9B-A78A-26C87021EC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22" name="r3">
            <a:extLst>
              <a:ext uri="{FF2B5EF4-FFF2-40B4-BE49-F238E27FC236}">
                <a16:creationId xmlns:a16="http://schemas.microsoft.com/office/drawing/2014/main" id="{915B22FA-0AE7-4BA3-BD74-F263ED1D672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23" name="r4">
            <a:extLst>
              <a:ext uri="{FF2B5EF4-FFF2-40B4-BE49-F238E27FC236}">
                <a16:creationId xmlns:a16="http://schemas.microsoft.com/office/drawing/2014/main" id="{392FB29D-613D-4719-9808-2A7D3A80A7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004" y="4812587"/>
            <a:ext cx="990707" cy="890385"/>
          </a:xfrm>
          <a:prstGeom prst="rect">
            <a:avLst/>
          </a:prstGeom>
        </p:spPr>
      </p:pic>
      <p:pic>
        <p:nvPicPr>
          <p:cNvPr id="24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25" name="r6">
            <a:extLst>
              <a:ext uri="{FF2B5EF4-FFF2-40B4-BE49-F238E27FC236}">
                <a16:creationId xmlns:a16="http://schemas.microsoft.com/office/drawing/2014/main" id="{DA0EAE59-E24E-4661-9CDC-5437E30C3E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26" name="r6">
            <a:extLst>
              <a:ext uri="{FF2B5EF4-FFF2-40B4-BE49-F238E27FC236}">
                <a16:creationId xmlns:a16="http://schemas.microsoft.com/office/drawing/2014/main" id="{39C28EAC-8460-4B82-87ED-6EB6248ADD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27" name="r6">
            <a:extLst>
              <a:ext uri="{FF2B5EF4-FFF2-40B4-BE49-F238E27FC236}">
                <a16:creationId xmlns:a16="http://schemas.microsoft.com/office/drawing/2014/main" id="{2B9B826B-C938-4FD1-BF9D-0EC8D7A12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sp>
        <p:nvSpPr>
          <p:cNvPr id="28" name="diem1">
            <a:extLst>
              <a:ext uri="{FF2B5EF4-FFF2-40B4-BE49-F238E27FC236}">
                <a16:creationId xmlns:a16="http://schemas.microsoft.com/office/drawing/2014/main" id="{3F0A84A2-1BA0-400C-837A-F2B8ADCBC9B4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diem2">
            <a:extLst>
              <a:ext uri="{FF2B5EF4-FFF2-40B4-BE49-F238E27FC236}">
                <a16:creationId xmlns:a16="http://schemas.microsoft.com/office/drawing/2014/main" id="{3A15FAEF-BBD4-40C1-883E-0F2A01517B31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" name="diem3">
            <a:extLst>
              <a:ext uri="{FF2B5EF4-FFF2-40B4-BE49-F238E27FC236}">
                <a16:creationId xmlns:a16="http://schemas.microsoft.com/office/drawing/2014/main" id="{3A6A5582-B5E3-43F0-B567-46A22272F15B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1" name="diem4">
            <a:extLst>
              <a:ext uri="{FF2B5EF4-FFF2-40B4-BE49-F238E27FC236}">
                <a16:creationId xmlns:a16="http://schemas.microsoft.com/office/drawing/2014/main" id="{E4F43863-F508-4E14-8256-6104830947A3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2" name="diem5">
            <a:extLst>
              <a:ext uri="{FF2B5EF4-FFF2-40B4-BE49-F238E27FC236}">
                <a16:creationId xmlns:a16="http://schemas.microsoft.com/office/drawing/2014/main" id="{48B0FD86-41CF-4FCF-BC72-574B2FDCB285}"/>
              </a:ext>
            </a:extLst>
          </p:cNvPr>
          <p:cNvSpPr/>
          <p:nvPr/>
        </p:nvSpPr>
        <p:spPr>
          <a:xfrm>
            <a:off x="10884310" y="5501965"/>
            <a:ext cx="858089" cy="7536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4" name="chuyencau6">
            <a:extLst>
              <a:ext uri="{FF2B5EF4-FFF2-40B4-BE49-F238E27FC236}">
                <a16:creationId xmlns:a16="http://schemas.microsoft.com/office/drawing/2014/main" id="{D479A69A-E640-4193-91DE-FAA65923EA60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huyencau5">
            <a:extLst>
              <a:ext uri="{FF2B5EF4-FFF2-40B4-BE49-F238E27FC236}">
                <a16:creationId xmlns:a16="http://schemas.microsoft.com/office/drawing/2014/main" id="{01608A1D-8D52-4625-961D-99464924EC64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chuyencau4">
            <a:extLst>
              <a:ext uri="{FF2B5EF4-FFF2-40B4-BE49-F238E27FC236}">
                <a16:creationId xmlns:a16="http://schemas.microsoft.com/office/drawing/2014/main" id="{764A76FA-9568-4B27-A69E-DF1346AA3336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huyen cau 3">
            <a:extLst>
              <a:ext uri="{FF2B5EF4-FFF2-40B4-BE49-F238E27FC236}">
                <a16:creationId xmlns:a16="http://schemas.microsoft.com/office/drawing/2014/main" id="{FC16F523-1071-47AA-B94D-0F5124071255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chuyen cau 2">
            <a:extLst>
              <a:ext uri="{FF2B5EF4-FFF2-40B4-BE49-F238E27FC236}">
                <a16:creationId xmlns:a16="http://schemas.microsoft.com/office/drawing/2014/main" id="{38266E2B-263F-4994-92D7-FC23B0D9B52F}"/>
              </a:ext>
            </a:extLst>
          </p:cNvPr>
          <p:cNvSpPr/>
          <p:nvPr/>
        </p:nvSpPr>
        <p:spPr>
          <a:xfrm>
            <a:off x="8293100" y="1739900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chuyen cau 1">
            <a:extLst>
              <a:ext uri="{FF2B5EF4-FFF2-40B4-BE49-F238E27FC236}">
                <a16:creationId xmlns:a16="http://schemas.microsoft.com/office/drawing/2014/main" id="{0F725577-4608-4D66-8226-228ED0DF4387}"/>
              </a:ext>
            </a:extLst>
          </p:cNvPr>
          <p:cNvSpPr/>
          <p:nvPr/>
        </p:nvSpPr>
        <p:spPr>
          <a:xfrm>
            <a:off x="8369300" y="1820274"/>
            <a:ext cx="2017486" cy="1615684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6">
            <a:extLst>
              <a:ext uri="{FF2B5EF4-FFF2-40B4-BE49-F238E27FC236}">
                <a16:creationId xmlns:a16="http://schemas.microsoft.com/office/drawing/2014/main" id="{2E1D0DB6-C39C-4544-9ADD-7E10796DDFA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5">
            <a:extLst>
              <a:ext uri="{FF2B5EF4-FFF2-40B4-BE49-F238E27FC236}">
                <a16:creationId xmlns:a16="http://schemas.microsoft.com/office/drawing/2014/main" id="{44F35C45-FEA6-4B70-AA34-218DAD680B5F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d4">
            <a:extLst>
              <a:ext uri="{FF2B5EF4-FFF2-40B4-BE49-F238E27FC236}">
                <a16:creationId xmlns:a16="http://schemas.microsoft.com/office/drawing/2014/main" id="{788DA282-C235-440A-B017-0000B637C9FC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d3">
            <a:extLst>
              <a:ext uri="{FF2B5EF4-FFF2-40B4-BE49-F238E27FC236}">
                <a16:creationId xmlns:a16="http://schemas.microsoft.com/office/drawing/2014/main" id="{0E233B00-6D38-4761-9BCC-07B50A5C0E11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d2">
            <a:extLst>
              <a:ext uri="{FF2B5EF4-FFF2-40B4-BE49-F238E27FC236}">
                <a16:creationId xmlns:a16="http://schemas.microsoft.com/office/drawing/2014/main" id="{A67E27F8-02DC-4C5D-B04E-AA321E5AE7B4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d1">
            <a:extLst>
              <a:ext uri="{FF2B5EF4-FFF2-40B4-BE49-F238E27FC236}">
                <a16:creationId xmlns:a16="http://schemas.microsoft.com/office/drawing/2014/main" id="{1E3D725C-BB8F-46FE-A80A-98DD30E47E56}"/>
              </a:ext>
            </a:extLst>
          </p:cNvPr>
          <p:cNvSpPr/>
          <p:nvPr/>
        </p:nvSpPr>
        <p:spPr>
          <a:xfrm>
            <a:off x="3108317" y="1989252"/>
            <a:ext cx="2017486" cy="1512546"/>
          </a:xfrm>
          <a:prstGeom prst="ellipse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cauhoi2">
            <a:extLst>
              <a:ext uri="{FF2B5EF4-FFF2-40B4-BE49-F238E27FC236}">
                <a16:creationId xmlns:a16="http://schemas.microsoft.com/office/drawing/2014/main" id="{871E4C68-4879-4791-A023-291891C21920}"/>
              </a:ext>
            </a:extLst>
          </p:cNvPr>
          <p:cNvSpPr/>
          <p:nvPr/>
        </p:nvSpPr>
        <p:spPr>
          <a:xfrm>
            <a:off x="3108317" y="3034403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cauhoi6">
            <a:extLst>
              <a:ext uri="{FF2B5EF4-FFF2-40B4-BE49-F238E27FC236}">
                <a16:creationId xmlns:a16="http://schemas.microsoft.com/office/drawing/2014/main" id="{45957966-7834-4E4D-85D5-FC69879B455E}"/>
              </a:ext>
            </a:extLst>
          </p:cNvPr>
          <p:cNvSpPr/>
          <p:nvPr/>
        </p:nvSpPr>
        <p:spPr>
          <a:xfrm>
            <a:off x="3458869" y="3090077"/>
            <a:ext cx="4834231" cy="2088107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885318-99B8-4D0F-A8E4-951C08264EBF}"/>
              </a:ext>
            </a:extLst>
          </p:cNvPr>
          <p:cNvSpPr txBox="1"/>
          <p:nvPr/>
        </p:nvSpPr>
        <p:spPr>
          <a:xfrm>
            <a:off x="2807932" y="873470"/>
            <a:ext cx="7349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DA9A34-7499-4BA5-AEA6-5D26964B2B3A}"/>
              </a:ext>
            </a:extLst>
          </p:cNvPr>
          <p:cNvSpPr txBox="1"/>
          <p:nvPr/>
        </p:nvSpPr>
        <p:spPr>
          <a:xfrm>
            <a:off x="3458869" y="138659"/>
            <a:ext cx="557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616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44765 0.0851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42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68386 0.1180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93" y="5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74089 0.1298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648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8)">
                                      <p:cBhvr>
                                        <p:cTn id="98" dur="30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-0.87617 0.1525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15" y="761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6" grpId="1" animBg="1"/>
      <p:bldP spid="50" grpId="0" animBg="1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9070" y="1239263"/>
            <a:ext cx="74671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Chóc mõng c¸c con!</a:t>
            </a:r>
            <a:endParaRPr lang="en-US" sz="5400" dirty="0">
              <a:solidFill>
                <a:srgbClr val="FF0000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3772166" y="2132414"/>
            <a:ext cx="3300657" cy="389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3100</TotalTime>
  <Words>175</Words>
  <Application>Microsoft Office PowerPoint</Application>
  <PresentationFormat>Widescreen</PresentationFormat>
  <Paragraphs>79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.VnAvant</vt:lpstr>
      <vt:lpstr>Arial</vt:lpstr>
      <vt:lpstr>Arial-Rounded</vt:lpstr>
      <vt:lpstr>AvantGarde</vt:lpstr>
      <vt:lpstr>Calibri</vt:lpstr>
      <vt:lpstr>Calibri Light</vt:lpstr>
      <vt:lpstr>Century Gothic</vt:lpstr>
      <vt:lpstr>Quicksand Medium</vt:lpstr>
      <vt:lpstr>Times New Roman</vt:lpstr>
      <vt:lpstr>UTM Avo</vt:lpstr>
      <vt:lpstr>UTM Cookies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321</cp:revision>
  <dcterms:created xsi:type="dcterms:W3CDTF">2021-06-02T01:34:28Z</dcterms:created>
  <dcterms:modified xsi:type="dcterms:W3CDTF">2021-10-28T12:12:48Z</dcterms:modified>
</cp:coreProperties>
</file>