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8" r:id="rId2"/>
    <p:sldId id="257" r:id="rId3"/>
    <p:sldId id="259" r:id="rId4"/>
    <p:sldId id="260" r:id="rId5"/>
    <p:sldId id="261" r:id="rId6"/>
    <p:sldId id="266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310713-6120-48D0-A5E9-E15CE70C33D4}" type="datetimeFigureOut">
              <a:rPr lang="vi-VN" smtClean="0"/>
              <a:t>03/04/2022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9509B5-CC17-4D6E-ADA4-3FFE720FD0F2}" type="slidenum">
              <a:rPr lang="vi-VN" smtClean="0"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F2573-EF2B-4AB1-99EA-E647D85F47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73321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03-Apr-22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03-Apr-22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03-Apr-22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03-Apr-22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03-Apr-22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03-Apr-22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03-Apr-22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1423988" y="609600"/>
            <a:ext cx="6424612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3F7A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Tự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nhiên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xã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hội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7526" name="WordArt 6"/>
          <p:cNvSpPr>
            <a:spLocks noChangeArrowheads="1" noChangeShapeType="1" noTextEdit="1"/>
          </p:cNvSpPr>
          <p:nvPr/>
        </p:nvSpPr>
        <p:spPr bwMode="auto">
          <a:xfrm>
            <a:off x="3848100" y="3959225"/>
            <a:ext cx="1676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 Black"/>
                <a:ea typeface="+mn-ea"/>
                <a:cs typeface="+mn-cs"/>
              </a:rPr>
              <a:t>SGK/ 104</a:t>
            </a:r>
          </a:p>
        </p:txBody>
      </p:sp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>
            <a:off x="914400" y="2133600"/>
            <a:ext cx="7620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3600" b="0" i="0" u="none" strike="noStrike" kern="10" cap="none" spc="0" normalizeH="0" baseline="0" noProof="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24: </a:t>
            </a:r>
            <a:r>
              <a:rPr kumimoji="0" lang="en-US" sz="3600" b="0" i="0" u="none" strike="noStrike" kern="10" cap="none" spc="0" normalizeH="0" baseline="0" noProof="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Tự</a:t>
            </a:r>
            <a:r>
              <a:rPr kumimoji="0" lang="en-US" sz="3600" b="0" i="0" u="none" strike="noStrike" kern="10" cap="none" spc="0" normalizeH="0" noProof="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0" cap="none" spc="0" normalizeH="0" noProof="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bảo</a:t>
            </a:r>
            <a:r>
              <a:rPr kumimoji="0" lang="en-US" sz="3600" b="0" i="0" u="none" strike="noStrike" kern="10" cap="none" spc="0" normalizeH="0" noProof="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0" cap="none" spc="0" normalizeH="0" noProof="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vệ</a:t>
            </a:r>
            <a:r>
              <a:rPr kumimoji="0" lang="en-US" sz="3600" b="0" i="0" u="none" strike="noStrike" kern="10" cap="none" spc="0" normalizeH="0" noProof="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0" cap="none" spc="0" normalizeH="0" noProof="0" dirty="0" err="1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mình</a:t>
            </a:r>
            <a:endParaRPr kumimoji="0" lang="en-US" sz="3600" b="0" i="0" u="none" strike="noStrike" kern="10" cap="none" spc="0" normalizeH="0" noProof="0" dirty="0" smtClean="0">
              <a:ln w="9525">
                <a:solidFill>
                  <a:srgbClr val="FF33CC"/>
                </a:solidFill>
                <a:round/>
                <a:headEnd/>
                <a:tailEnd/>
              </a:ln>
              <a:solidFill>
                <a:srgbClr val="FF33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10" baseline="0" dirty="0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3600" kern="10" baseline="0" dirty="0" err="1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kern="10" dirty="0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  <a:endParaRPr kumimoji="0" lang="en-US" sz="3600" b="0" i="0" u="none" strike="noStrike" kern="10" cap="none" spc="0" normalizeH="0" baseline="0" noProof="0" dirty="0">
              <a:ln w="9525">
                <a:solidFill>
                  <a:srgbClr val="FF33CC"/>
                </a:solidFill>
                <a:round/>
                <a:headEnd/>
                <a:tailEnd/>
              </a:ln>
              <a:solidFill>
                <a:srgbClr val="FF33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3022246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6" grpId="0" animBg="1"/>
      <p:bldP spid="10752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304800"/>
            <a:ext cx="8667749" cy="579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2400"/>
            <a:ext cx="9144000" cy="1049461"/>
          </a:xfrm>
          <a:prstGeom prst="rect">
            <a:avLst/>
          </a:prstGeom>
        </p:spPr>
      </p:pic>
      <p:pic>
        <p:nvPicPr>
          <p:cNvPr id="5" name="Picture 4" descr="1.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1524000"/>
            <a:ext cx="3657600" cy="3503851"/>
          </a:xfrm>
          <a:prstGeom prst="rect">
            <a:avLst/>
          </a:prstGeom>
        </p:spPr>
      </p:pic>
      <p:pic>
        <p:nvPicPr>
          <p:cNvPr id="6" name="Picture 5" descr="1.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81600" y="1447800"/>
            <a:ext cx="3429000" cy="358565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8600" y="4419600"/>
            <a:ext cx="1752600" cy="9906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</a:rPr>
              <a:t>Luôn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đi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cùng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bạn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bè</a:t>
            </a:r>
            <a:r>
              <a:rPr lang="en-US" sz="2000" b="1" dirty="0" smtClean="0">
                <a:solidFill>
                  <a:schemeClr val="tx1"/>
                </a:solidFill>
              </a:rPr>
              <a:t>.</a:t>
            </a:r>
            <a:endParaRPr lang="vi-VN" sz="20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191000" y="4648200"/>
            <a:ext cx="2362200" cy="1143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</a:rPr>
              <a:t>Gọi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người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lớn</a:t>
            </a:r>
            <a:r>
              <a:rPr lang="en-US" sz="2000" b="1" dirty="0" smtClean="0">
                <a:solidFill>
                  <a:schemeClr val="tx1"/>
                </a:solidFill>
              </a:rPr>
              <a:t>, </a:t>
            </a:r>
            <a:r>
              <a:rPr lang="en-US" sz="2000" b="1" dirty="0" err="1" smtClean="0">
                <a:solidFill>
                  <a:schemeClr val="tx1"/>
                </a:solidFill>
              </a:rPr>
              <a:t>công</a:t>
            </a:r>
            <a:r>
              <a:rPr lang="en-US" sz="2000" b="1" dirty="0" smtClean="0">
                <a:solidFill>
                  <a:schemeClr val="tx1"/>
                </a:solidFill>
              </a:rPr>
              <a:t> an </a:t>
            </a:r>
            <a:r>
              <a:rPr lang="en-US" sz="2000" b="1" dirty="0" err="1" smtClean="0">
                <a:solidFill>
                  <a:schemeClr val="tx1"/>
                </a:solidFill>
              </a:rPr>
              <a:t>khi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cần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giúp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đỡ</a:t>
            </a:r>
            <a:r>
              <a:rPr lang="en-US" sz="2000" b="1" dirty="0" smtClean="0">
                <a:solidFill>
                  <a:schemeClr val="tx1"/>
                </a:solidFill>
              </a:rPr>
              <a:t>.</a:t>
            </a:r>
            <a:endParaRPr lang="vi-VN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609600"/>
            <a:ext cx="3429000" cy="4038600"/>
          </a:xfrm>
          <a:prstGeom prst="rect">
            <a:avLst/>
          </a:prstGeom>
        </p:spPr>
      </p:pic>
      <p:pic>
        <p:nvPicPr>
          <p:cNvPr id="3" name="Picture 2" descr="1.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18834" y="533400"/>
            <a:ext cx="5125166" cy="398200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8600" y="4038600"/>
            <a:ext cx="1752600" cy="9906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</a:rPr>
              <a:t>Từ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chối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nhận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quà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từ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người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lạ</a:t>
            </a:r>
            <a:r>
              <a:rPr lang="en-US" sz="2000" b="1" dirty="0" smtClean="0">
                <a:solidFill>
                  <a:schemeClr val="tx1"/>
                </a:solidFill>
              </a:rPr>
              <a:t>.</a:t>
            </a:r>
            <a:endParaRPr lang="vi-VN" sz="20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20660" y="3928404"/>
            <a:ext cx="2209800" cy="10668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</a:rPr>
              <a:t>Gọi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bác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bảo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vệ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khi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cần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giúp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đỡ</a:t>
            </a:r>
            <a:r>
              <a:rPr lang="en-US" sz="2000" b="1" dirty="0" smtClean="0">
                <a:solidFill>
                  <a:schemeClr val="tx1"/>
                </a:solidFill>
              </a:rPr>
              <a:t>.</a:t>
            </a:r>
            <a:endParaRPr lang="vi-VN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1" y="762000"/>
            <a:ext cx="3657599" cy="4114800"/>
          </a:xfrm>
          <a:prstGeom prst="rect">
            <a:avLst/>
          </a:prstGeom>
        </p:spPr>
      </p:pic>
      <p:pic>
        <p:nvPicPr>
          <p:cNvPr id="3" name="Picture 2" descr="1.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9600" y="762000"/>
            <a:ext cx="4546625" cy="393440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95400" y="4876800"/>
            <a:ext cx="2438400" cy="10668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</a:rPr>
              <a:t>Kể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với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bố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mẹ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về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những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tình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huống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mất</a:t>
            </a:r>
            <a:r>
              <a:rPr lang="en-US" sz="2000" b="1" dirty="0" smtClean="0">
                <a:solidFill>
                  <a:schemeClr val="tx1"/>
                </a:solidFill>
              </a:rPr>
              <a:t> an </a:t>
            </a:r>
            <a:r>
              <a:rPr lang="en-US" sz="2000" b="1" dirty="0" err="1" smtClean="0">
                <a:solidFill>
                  <a:schemeClr val="tx1"/>
                </a:solidFill>
              </a:rPr>
              <a:t>toàn</a:t>
            </a:r>
            <a:r>
              <a:rPr lang="en-US" sz="2000" b="1" dirty="0" smtClean="0">
                <a:solidFill>
                  <a:schemeClr val="tx1"/>
                </a:solidFill>
              </a:rPr>
              <a:t>.</a:t>
            </a:r>
            <a:endParaRPr lang="vi-VN" sz="20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62600" y="4876800"/>
            <a:ext cx="2895600" cy="1219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</a:rPr>
              <a:t>Bỏ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chạy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và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kêu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cứu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khi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gặp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tình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huống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không</a:t>
            </a:r>
            <a:r>
              <a:rPr lang="en-US" sz="2000" b="1" dirty="0" smtClean="0">
                <a:solidFill>
                  <a:schemeClr val="tx1"/>
                </a:solidFill>
              </a:rPr>
              <a:t> an </a:t>
            </a:r>
            <a:r>
              <a:rPr lang="en-US" sz="2000" b="1" dirty="0" err="1" smtClean="0">
                <a:solidFill>
                  <a:schemeClr val="tx1"/>
                </a:solidFill>
              </a:rPr>
              <a:t>toàn</a:t>
            </a:r>
            <a:endParaRPr lang="vi-VN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609600"/>
            <a:ext cx="8659434" cy="1238423"/>
          </a:xfrm>
          <a:prstGeom prst="rect">
            <a:avLst/>
          </a:prstGeom>
        </p:spPr>
      </p:pic>
      <p:pic>
        <p:nvPicPr>
          <p:cNvPr id="3" name="Picture 2" descr="2.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057400"/>
            <a:ext cx="8759367" cy="1871765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6477000" y="2057400"/>
            <a:ext cx="2057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.PNG"/>
          <p:cNvPicPr>
            <a:picLocks noChangeAspect="1"/>
          </p:cNvPicPr>
          <p:nvPr/>
        </p:nvPicPr>
        <p:blipFill>
          <a:blip r:embed="rId2" cstate="print"/>
          <a:srcRect l="3333"/>
          <a:stretch>
            <a:fillRect/>
          </a:stretch>
        </p:blipFill>
        <p:spPr>
          <a:xfrm>
            <a:off x="150052" y="914400"/>
            <a:ext cx="8839200" cy="51417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0"/>
            <a:ext cx="7411485" cy="1114581"/>
          </a:xfrm>
          <a:prstGeom prst="rect">
            <a:avLst/>
          </a:prstGeom>
        </p:spPr>
      </p:pic>
      <p:pic>
        <p:nvPicPr>
          <p:cNvPr id="4" name="Picture 3" descr="3.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000" y="990600"/>
            <a:ext cx="2743200" cy="2897618"/>
          </a:xfrm>
          <a:prstGeom prst="rect">
            <a:avLst/>
          </a:prstGeom>
        </p:spPr>
      </p:pic>
      <p:pic>
        <p:nvPicPr>
          <p:cNvPr id="5" name="Picture 4" descr="3.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10200" y="990600"/>
            <a:ext cx="2960065" cy="2810299"/>
          </a:xfrm>
          <a:prstGeom prst="rect">
            <a:avLst/>
          </a:prstGeom>
        </p:spPr>
      </p:pic>
      <p:pic>
        <p:nvPicPr>
          <p:cNvPr id="6" name="Picture 5" descr="3.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14400" y="3810000"/>
            <a:ext cx="2590800" cy="2701185"/>
          </a:xfrm>
          <a:prstGeom prst="rect">
            <a:avLst/>
          </a:prstGeom>
        </p:spPr>
      </p:pic>
      <p:pic>
        <p:nvPicPr>
          <p:cNvPr id="7" name="Picture 6" descr="3.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29200" y="3886200"/>
            <a:ext cx="2552972" cy="261554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8600" y="990600"/>
            <a:ext cx="1752600" cy="1219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solidFill>
                  <a:schemeClr val="tx1"/>
                </a:solidFill>
              </a:rPr>
              <a:t>Gọi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cảnh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sát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hoặc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người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thân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khi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có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người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lạ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bắt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sờ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bụng</a:t>
            </a:r>
            <a:r>
              <a:rPr lang="en-US" sz="1600" b="1" dirty="0" smtClean="0">
                <a:solidFill>
                  <a:schemeClr val="tx1"/>
                </a:solidFill>
              </a:rPr>
              <a:t>.</a:t>
            </a:r>
            <a:endParaRPr lang="vi-VN" sz="16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38600" y="1143000"/>
            <a:ext cx="1905000" cy="914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solidFill>
                  <a:schemeClr val="tx1"/>
                </a:solidFill>
              </a:rPr>
              <a:t>Từ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chối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nhận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quà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từ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người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lạ</a:t>
            </a:r>
            <a:r>
              <a:rPr lang="en-US" sz="1600" b="1" dirty="0" smtClean="0">
                <a:solidFill>
                  <a:schemeClr val="tx1"/>
                </a:solidFill>
              </a:rPr>
              <a:t>.</a:t>
            </a:r>
            <a:endParaRPr lang="vi-VN" sz="1600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934200" y="4648200"/>
            <a:ext cx="2209800" cy="1295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solidFill>
                  <a:schemeClr val="tx1"/>
                </a:solidFill>
              </a:rPr>
              <a:t>Kể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cho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bố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mẹ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biết</a:t>
            </a:r>
            <a:r>
              <a:rPr lang="en-US" sz="1600" b="1" dirty="0" smtClean="0">
                <a:solidFill>
                  <a:schemeClr val="tx1"/>
                </a:solidFill>
              </a:rPr>
              <a:t>, </a:t>
            </a:r>
            <a:r>
              <a:rPr lang="en-US" sz="1600" b="1" dirty="0" err="1" smtClean="0">
                <a:solidFill>
                  <a:schemeClr val="tx1"/>
                </a:solidFill>
              </a:rPr>
              <a:t>chạy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và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kêu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cứu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khi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có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người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xâm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hại</a:t>
            </a:r>
            <a:r>
              <a:rPr lang="en-US" sz="1600" b="1" dirty="0" smtClean="0">
                <a:solidFill>
                  <a:schemeClr val="tx1"/>
                </a:solidFill>
              </a:rPr>
              <a:t>.</a:t>
            </a:r>
            <a:endParaRPr lang="vi-VN" sz="16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19400" y="4724400"/>
            <a:ext cx="2286000" cy="1295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solidFill>
                  <a:schemeClr val="tx1"/>
                </a:solidFill>
              </a:rPr>
              <a:t>Báo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cho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người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lớn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khi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có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hiện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tượng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bất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thường</a:t>
            </a:r>
            <a:r>
              <a:rPr lang="en-US" sz="1600" b="1" dirty="0" smtClean="0">
                <a:solidFill>
                  <a:schemeClr val="tx1"/>
                </a:solidFill>
              </a:rPr>
              <a:t>, </a:t>
            </a:r>
            <a:r>
              <a:rPr lang="en-US" sz="1600" b="1" dirty="0" err="1" smtClean="0">
                <a:solidFill>
                  <a:schemeClr val="tx1"/>
                </a:solidFill>
              </a:rPr>
              <a:t>có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người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lạ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theo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dõi</a:t>
            </a:r>
            <a:r>
              <a:rPr lang="en-US" sz="1600" b="1" dirty="0" smtClean="0">
                <a:solidFill>
                  <a:schemeClr val="tx1"/>
                </a:solidFill>
              </a:rPr>
              <a:t>.</a:t>
            </a:r>
            <a:endParaRPr lang="vi-VN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990600"/>
            <a:ext cx="7621064" cy="407726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600" y="2895600"/>
            <a:ext cx="2362200" cy="10668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solidFill>
                  <a:schemeClr val="tx1"/>
                </a:solidFill>
              </a:rPr>
              <a:t>Gọi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thầy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cô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giáo</a:t>
            </a:r>
            <a:r>
              <a:rPr lang="en-US" sz="1600" b="1" dirty="0" smtClean="0">
                <a:solidFill>
                  <a:schemeClr val="tx1"/>
                </a:solidFill>
              </a:rPr>
              <a:t>, </a:t>
            </a:r>
            <a:r>
              <a:rPr lang="en-US" sz="1600" b="1" dirty="0" err="1" smtClean="0">
                <a:solidFill>
                  <a:schemeClr val="tx1"/>
                </a:solidFill>
              </a:rPr>
              <a:t>bác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bảo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vệ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khi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thấy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các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anh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lớn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bắt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nạt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bạn</a:t>
            </a:r>
            <a:r>
              <a:rPr lang="en-US" sz="1600" b="1" dirty="0" smtClean="0">
                <a:solidFill>
                  <a:schemeClr val="tx1"/>
                </a:solidFill>
              </a:rPr>
              <a:t>.</a:t>
            </a:r>
            <a:endParaRPr lang="vi-VN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533400"/>
            <a:ext cx="8051091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150</Words>
  <Application>Microsoft Office PowerPoint</Application>
  <PresentationFormat>On-screen Show (4:3)</PresentationFormat>
  <Paragraphs>16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1</cp:revision>
  <dcterms:created xsi:type="dcterms:W3CDTF">2006-08-16T00:00:00Z</dcterms:created>
  <dcterms:modified xsi:type="dcterms:W3CDTF">2022-04-03T03:43:45Z</dcterms:modified>
</cp:coreProperties>
</file>