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image31.jpg" ContentType="image/png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1" r:id="rId6"/>
    <p:sldMasterId id="2147483735" r:id="rId7"/>
    <p:sldMasterId id="2147483747" r:id="rId8"/>
    <p:sldMasterId id="2147483759" r:id="rId9"/>
    <p:sldMasterId id="2147483774" r:id="rId10"/>
  </p:sldMasterIdLst>
  <p:notesMasterIdLst>
    <p:notesMasterId r:id="rId28"/>
  </p:notesMasterIdLst>
  <p:sldIdLst>
    <p:sldId id="367" r:id="rId11"/>
    <p:sldId id="387" r:id="rId12"/>
    <p:sldId id="283" r:id="rId13"/>
    <p:sldId id="257" r:id="rId14"/>
    <p:sldId id="266" r:id="rId15"/>
    <p:sldId id="265" r:id="rId16"/>
    <p:sldId id="267" r:id="rId17"/>
    <p:sldId id="279" r:id="rId18"/>
    <p:sldId id="281" r:id="rId19"/>
    <p:sldId id="268" r:id="rId20"/>
    <p:sldId id="269" r:id="rId21"/>
    <p:sldId id="272" r:id="rId22"/>
    <p:sldId id="271" r:id="rId23"/>
    <p:sldId id="273" r:id="rId24"/>
    <p:sldId id="274" r:id="rId25"/>
    <p:sldId id="260" r:id="rId26"/>
    <p:sldId id="28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45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7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2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0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1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0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1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1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50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09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6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8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3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39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34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82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22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08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2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05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4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76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1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91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80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117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4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8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71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2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91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91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0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35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5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microsoft.com/office/2007/relationships/media" Target="../media/media1.m4a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1.jp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26" y="1910847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733407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287322" y="371293"/>
            <a:ext cx="46422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 latinLnBrk="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  <p:pic>
        <p:nvPicPr>
          <p:cNvPr id="3" name="TV1">
            <a:hlinkClick r:id="" action="ppaction://media"/>
            <a:extLst>
              <a:ext uri="{FF2B5EF4-FFF2-40B4-BE49-F238E27FC236}">
                <a16:creationId xmlns:a16="http://schemas.microsoft.com/office/drawing/2014/main" id="{CB43D4BE-D474-4F8D-BC42-7434097FA6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60162" y="14262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7309860" y="3920135"/>
            <a:ext cx="885716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507523" y="3952821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23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070075" y="3920135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448754" y="3916139"/>
            <a:ext cx="778215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995148" y="3977285"/>
            <a:ext cx="792383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67521" y="2611281"/>
            <a:ext cx="7907422" cy="1227535"/>
            <a:chOff x="-957" y="854"/>
            <a:chExt cx="6405" cy="1031"/>
          </a:xfrm>
        </p:grpSpPr>
        <p:sp>
          <p:nvSpPr>
            <p:cNvPr id="17452" name="Text Box 6"/>
            <p:cNvSpPr txBox="1">
              <a:spLocks noChangeArrowheads="1"/>
            </p:cNvSpPr>
            <p:nvPr/>
          </p:nvSpPr>
          <p:spPr bwMode="auto">
            <a:xfrm>
              <a:off x="-187" y="91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57</a:t>
              </a:r>
            </a:p>
          </p:txBody>
        </p:sp>
        <p:sp>
          <p:nvSpPr>
            <p:cNvPr id="17453" name="Line 7"/>
            <p:cNvSpPr>
              <a:spLocks noChangeShapeType="1"/>
            </p:cNvSpPr>
            <p:nvPr/>
          </p:nvSpPr>
          <p:spPr bwMode="auto">
            <a:xfrm>
              <a:off x="-369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Text Box 8"/>
            <p:cNvSpPr txBox="1">
              <a:spLocks noChangeArrowheads="1"/>
            </p:cNvSpPr>
            <p:nvPr/>
          </p:nvSpPr>
          <p:spPr bwMode="auto">
            <a:xfrm>
              <a:off x="-189" y="139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17455" name="Line 9"/>
            <p:cNvSpPr>
              <a:spLocks noChangeShapeType="1"/>
            </p:cNvSpPr>
            <p:nvPr/>
          </p:nvSpPr>
          <p:spPr bwMode="auto">
            <a:xfrm>
              <a:off x="-189" y="1885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Text Box 13"/>
            <p:cNvSpPr txBox="1">
              <a:spLocks noChangeArrowheads="1"/>
            </p:cNvSpPr>
            <p:nvPr/>
          </p:nvSpPr>
          <p:spPr bwMode="auto">
            <a:xfrm>
              <a:off x="984" y="876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68</a:t>
              </a:r>
            </a:p>
          </p:txBody>
        </p:sp>
        <p:sp>
          <p:nvSpPr>
            <p:cNvPr id="17457" name="Line 14"/>
            <p:cNvSpPr>
              <a:spLocks noChangeShapeType="1"/>
            </p:cNvSpPr>
            <p:nvPr/>
          </p:nvSpPr>
          <p:spPr bwMode="auto">
            <a:xfrm>
              <a:off x="907" y="138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Text Box 15"/>
            <p:cNvSpPr txBox="1">
              <a:spLocks noChangeArrowheads="1"/>
            </p:cNvSpPr>
            <p:nvPr/>
          </p:nvSpPr>
          <p:spPr bwMode="auto">
            <a:xfrm>
              <a:off x="984" y="135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41</a:t>
              </a:r>
            </a:p>
          </p:txBody>
        </p:sp>
        <p:sp>
          <p:nvSpPr>
            <p:cNvPr id="17459" name="Line 16"/>
            <p:cNvSpPr>
              <a:spLocks noChangeShapeType="1"/>
            </p:cNvSpPr>
            <p:nvPr/>
          </p:nvSpPr>
          <p:spPr bwMode="auto">
            <a:xfrm>
              <a:off x="1008" y="184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Text Box 18"/>
            <p:cNvSpPr txBox="1">
              <a:spLocks noChangeArrowheads="1"/>
            </p:cNvSpPr>
            <p:nvPr/>
          </p:nvSpPr>
          <p:spPr bwMode="auto">
            <a:xfrm>
              <a:off x="2102" y="90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72</a:t>
              </a:r>
            </a:p>
          </p:txBody>
        </p:sp>
        <p:sp>
          <p:nvSpPr>
            <p:cNvPr id="17461" name="Line 19"/>
            <p:cNvSpPr>
              <a:spLocks noChangeShapeType="1"/>
            </p:cNvSpPr>
            <p:nvPr/>
          </p:nvSpPr>
          <p:spPr bwMode="auto">
            <a:xfrm flipV="1">
              <a:off x="2017" y="1385"/>
              <a:ext cx="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20"/>
            <p:cNvSpPr txBox="1">
              <a:spLocks noChangeArrowheads="1"/>
            </p:cNvSpPr>
            <p:nvPr/>
          </p:nvSpPr>
          <p:spPr bwMode="auto">
            <a:xfrm>
              <a:off x="2093" y="1367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7463" name="Line 21"/>
            <p:cNvSpPr>
              <a:spLocks noChangeShapeType="1"/>
            </p:cNvSpPr>
            <p:nvPr/>
          </p:nvSpPr>
          <p:spPr bwMode="auto">
            <a:xfrm>
              <a:off x="2109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23"/>
            <p:cNvSpPr txBox="1">
              <a:spLocks noChangeArrowheads="1"/>
            </p:cNvSpPr>
            <p:nvPr/>
          </p:nvSpPr>
          <p:spPr bwMode="auto">
            <a:xfrm>
              <a:off x="3436" y="85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95</a:t>
              </a:r>
            </a:p>
          </p:txBody>
        </p:sp>
        <p:sp>
          <p:nvSpPr>
            <p:cNvPr id="17465" name="Line 24"/>
            <p:cNvSpPr>
              <a:spLocks noChangeShapeType="1"/>
            </p:cNvSpPr>
            <p:nvPr/>
          </p:nvSpPr>
          <p:spPr bwMode="auto">
            <a:xfrm>
              <a:off x="3168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25"/>
            <p:cNvSpPr txBox="1">
              <a:spLocks noChangeArrowheads="1"/>
            </p:cNvSpPr>
            <p:nvPr/>
          </p:nvSpPr>
          <p:spPr bwMode="auto">
            <a:xfrm>
              <a:off x="3436" y="1312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71</a:t>
              </a:r>
            </a:p>
          </p:txBody>
        </p:sp>
        <p:sp>
          <p:nvSpPr>
            <p:cNvPr id="17467" name="Line 26"/>
            <p:cNvSpPr>
              <a:spLocks noChangeShapeType="1"/>
            </p:cNvSpPr>
            <p:nvPr/>
          </p:nvSpPr>
          <p:spPr bwMode="auto">
            <a:xfrm>
              <a:off x="3408" y="178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33"/>
            <p:cNvSpPr txBox="1">
              <a:spLocks noChangeArrowheads="1"/>
            </p:cNvSpPr>
            <p:nvPr/>
          </p:nvSpPr>
          <p:spPr bwMode="auto">
            <a:xfrm>
              <a:off x="4536" y="87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7469" name="Line 34"/>
            <p:cNvSpPr>
              <a:spLocks noChangeShapeType="1"/>
            </p:cNvSpPr>
            <p:nvPr/>
          </p:nvSpPr>
          <p:spPr bwMode="auto">
            <a:xfrm>
              <a:off x="4464" y="13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35"/>
            <p:cNvSpPr txBox="1">
              <a:spLocks noChangeArrowheads="1"/>
            </p:cNvSpPr>
            <p:nvPr/>
          </p:nvSpPr>
          <p:spPr bwMode="auto">
            <a:xfrm>
              <a:off x="4536" y="134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17471" name="Line 36"/>
            <p:cNvSpPr>
              <a:spLocks noChangeShapeType="1"/>
            </p:cNvSpPr>
            <p:nvPr/>
          </p:nvSpPr>
          <p:spPr bwMode="auto">
            <a:xfrm>
              <a:off x="4560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2" name="Text Box 49"/>
            <p:cNvSpPr txBox="1">
              <a:spLocks noChangeArrowheads="1"/>
            </p:cNvSpPr>
            <p:nvPr/>
          </p:nvSpPr>
          <p:spPr bwMode="auto">
            <a:xfrm>
              <a:off x="-957" y="970"/>
              <a:ext cx="76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44B9E8"/>
                  </a:solidFill>
                </a:rPr>
                <a:t>a)</a:t>
              </a:r>
            </a:p>
          </p:txBody>
        </p:sp>
      </p:grpSp>
      <p:pic>
        <p:nvPicPr>
          <p:cNvPr id="6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3" y="614239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683568" y="1870732"/>
            <a:ext cx="1889840" cy="720080"/>
            <a:chOff x="827584" y="1491630"/>
            <a:chExt cx="1822570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itchFamily="2" charset="-79"/>
                  <a:ea typeface="+mn-ea"/>
                  <a:cs typeface="Aharoni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113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1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 animBg="1"/>
      <p:bldP spid="5130" grpId="0" animBg="1"/>
      <p:bldP spid="5159" grpId="0" animBg="1"/>
      <p:bldP spid="5160" grpId="0" animBg="1"/>
      <p:bldP spid="51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" y="3363838"/>
            <a:ext cx="9084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5"/>
          <p:cNvSpPr txBox="1">
            <a:spLocks noChangeArrowheads="1"/>
          </p:cNvSpPr>
          <p:nvPr/>
        </p:nvSpPr>
        <p:spPr bwMode="auto">
          <a:xfrm>
            <a:off x="5919986" y="2427734"/>
            <a:ext cx="1828800" cy="669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2376263" y="3604076"/>
            <a:ext cx="2039332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67 - 50</a:t>
            </a:r>
          </a:p>
        </p:txBody>
      </p:sp>
      <p:sp>
        <p:nvSpPr>
          <p:cNvPr id="18438" name="Text Box 40"/>
          <p:cNvSpPr txBox="1">
            <a:spLocks noChangeArrowheads="1"/>
          </p:cNvSpPr>
          <p:nvPr/>
        </p:nvSpPr>
        <p:spPr bwMode="auto">
          <a:xfrm>
            <a:off x="2376263" y="2427734"/>
            <a:ext cx="1952374" cy="669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68 - 15</a:t>
            </a:r>
          </a:p>
        </p:txBody>
      </p:sp>
      <p:sp>
        <p:nvSpPr>
          <p:cNvPr id="18439" name="Oval 2"/>
          <p:cNvSpPr>
            <a:spLocks noChangeArrowheads="1"/>
          </p:cNvSpPr>
          <p:nvPr/>
        </p:nvSpPr>
        <p:spPr bwMode="auto">
          <a:xfrm>
            <a:off x="1410260" y="1456233"/>
            <a:ext cx="897210" cy="792087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00858" y="1529561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>
            <a:off x="2438232" y="206692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>
            <a:off x="4415594" y="2066925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443" name="Text Box 38"/>
          <p:cNvSpPr txBox="1">
            <a:spLocks noChangeArrowheads="1"/>
          </p:cNvSpPr>
          <p:nvPr/>
        </p:nvSpPr>
        <p:spPr bwMode="auto">
          <a:xfrm>
            <a:off x="6012160" y="3600631"/>
            <a:ext cx="1828800" cy="6694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88 - 33</a:t>
            </a:r>
          </a:p>
        </p:txBody>
      </p:sp>
      <p:pic>
        <p:nvPicPr>
          <p:cNvPr id="12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" y="33739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31" grpId="0" animBg="1"/>
      <p:bldP spid="32" grpId="0" animBg="1"/>
      <p:bldP spid="184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716016" y="2787774"/>
            <a:ext cx="12241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 </a:t>
            </a:r>
          </a:p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4204759" y="3186757"/>
            <a:ext cx="734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593602" y="4046607"/>
            <a:ext cx="1346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4 3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4572000" y="4111213"/>
            <a:ext cx="110172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" y="4314434"/>
            <a:ext cx="881778" cy="82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8358511" y="4384802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1681683" y="1076322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508774" y="940095"/>
            <a:ext cx="3164948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4352742" y="1893187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68 - 15</a:t>
            </a:r>
          </a:p>
        </p:txBody>
      </p:sp>
    </p:spTree>
    <p:extLst>
      <p:ext uri="{BB962C8B-B14F-4D97-AF65-F5344CB8AC3E}">
        <p14:creationId xmlns:p14="http://schemas.microsoft.com/office/powerpoint/2010/main" val="291467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  <p:bldP spid="7190" grpId="0"/>
      <p:bldP spid="7191" grpId="0"/>
      <p:bldP spid="7196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2170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0455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1027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0453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48738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9310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2476683" y="2823915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259969" y="3136397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2374269" y="3993647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721702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498817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2431419" y="3936496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1019" y="4373760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Line 41"/>
          <p:cNvSpPr>
            <a:spLocks noChangeShapeType="1"/>
          </p:cNvSpPr>
          <p:nvPr/>
        </p:nvSpPr>
        <p:spPr bwMode="auto">
          <a:xfrm>
            <a:off x="3936344" y="2032916"/>
            <a:ext cx="10891" cy="238915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2" name="Line 42"/>
          <p:cNvSpPr>
            <a:spLocks noChangeShapeType="1"/>
          </p:cNvSpPr>
          <p:nvPr/>
        </p:nvSpPr>
        <p:spPr bwMode="auto">
          <a:xfrm flipH="1">
            <a:off x="6472770" y="1954237"/>
            <a:ext cx="10892" cy="23891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3445125" y="189113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4" name="Text Box 29"/>
          <p:cNvSpPr txBox="1">
            <a:spLocks noChangeArrowheads="1"/>
          </p:cNvSpPr>
          <p:nvPr/>
        </p:nvSpPr>
        <p:spPr bwMode="auto">
          <a:xfrm>
            <a:off x="2483666" y="1802532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30"/>
          <p:cNvSpPr txBox="1">
            <a:spLocks noChangeArrowheads="1"/>
          </p:cNvSpPr>
          <p:nvPr/>
        </p:nvSpPr>
        <p:spPr bwMode="auto">
          <a:xfrm>
            <a:off x="4988175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31"/>
          <p:cNvSpPr txBox="1">
            <a:spLocks noChangeArrowheads="1"/>
          </p:cNvSpPr>
          <p:nvPr/>
        </p:nvSpPr>
        <p:spPr bwMode="auto">
          <a:xfrm>
            <a:off x="7047957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" y="118067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2497908" y="1195809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324999" y="1059582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2084336" y="2283859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88 - 33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4333131" y="2226783"/>
            <a:ext cx="18288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830104" y="2255976"/>
            <a:ext cx="1570680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67 - 50</a:t>
            </a:r>
          </a:p>
        </p:txBody>
      </p:sp>
    </p:spTree>
    <p:extLst>
      <p:ext uri="{BB962C8B-B14F-4D97-AF65-F5344CB8AC3E}">
        <p14:creationId xmlns:p14="http://schemas.microsoft.com/office/powerpoint/2010/main" val="29850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81" grpId="0"/>
      <p:bldP spid="7182" grpId="0"/>
      <p:bldP spid="7186" grpId="0"/>
      <p:bldP spid="7187" grpId="0"/>
      <p:bldP spid="7188" grpId="0"/>
      <p:bldP spid="7189" grpId="0"/>
      <p:bldP spid="7190" grpId="0"/>
      <p:bldP spid="7191" grpId="0"/>
      <p:bldP spid="7193" grpId="0" animBg="1"/>
      <p:bldP spid="7195" grpId="0" animBg="1"/>
      <p:bldP spid="7196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4" y="4379349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3266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7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395536" y="1265013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9886" y="1346517"/>
            <a:ext cx="79506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CCCBE-68C8-4F0E-9F4E-0CB1EE5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27" y="2427734"/>
            <a:ext cx="7596336" cy="1728192"/>
          </a:xfrm>
          <a:prstGeom prst="rect">
            <a:avLst/>
          </a:prstGeom>
        </p:spPr>
      </p:pic>
      <p:sp>
        <p:nvSpPr>
          <p:cNvPr id="10" name="Line 57">
            <a:extLst>
              <a:ext uri="{FF2B5EF4-FFF2-40B4-BE49-F238E27FC236}">
                <a16:creationId xmlns:a16="http://schemas.microsoft.com/office/drawing/2014/main" id="{49490A41-EEB2-4D5C-813A-BF43741C2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4758" y="1923678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id="{3B570DFA-D64E-4174-B191-EA68BAE9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1923678"/>
            <a:ext cx="237626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5" y="4344591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4609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463030" y="1333046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243455"/>
            <a:ext cx="79208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8847" y="2211710"/>
            <a:ext cx="27551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20 = 50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– 14 = 40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– 10 = 25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73" y="1851670"/>
            <a:ext cx="2609850" cy="2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6682" y="1216950"/>
            <a:ext cx="8758857" cy="830997"/>
            <a:chOff x="959587" y="1810774"/>
            <a:chExt cx="8758857" cy="830997"/>
          </a:xfrm>
        </p:grpSpPr>
        <p:sp>
          <p:nvSpPr>
            <p:cNvPr id="11" name="Oval 10"/>
            <p:cNvSpPr/>
            <p:nvPr/>
          </p:nvSpPr>
          <p:spPr>
            <a:xfrm>
              <a:off x="959587" y="1866232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9553" y="1810774"/>
              <a:ext cx="80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75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" y="2275791"/>
            <a:ext cx="6210944" cy="2867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79048"/>
            <a:ext cx="2647950" cy="1219200"/>
          </a:xfrm>
          <a:prstGeom prst="rect">
            <a:avLst/>
          </a:prstGeom>
        </p:spPr>
      </p:pic>
      <p:sp>
        <p:nvSpPr>
          <p:cNvPr id="14" name="Line 57">
            <a:extLst>
              <a:ext uri="{FF2B5EF4-FFF2-40B4-BE49-F238E27FC236}">
                <a16:creationId xmlns:a16="http://schemas.microsoft.com/office/drawing/2014/main" id="{B6836A7C-6EEC-4B7C-A33F-CA2523770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920" y="1632448"/>
            <a:ext cx="2808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59">
            <a:extLst>
              <a:ext uri="{FF2B5EF4-FFF2-40B4-BE49-F238E27FC236}">
                <a16:creationId xmlns:a16="http://schemas.microsoft.com/office/drawing/2014/main" id="{B93B1228-D019-47D6-A59B-455A4C5C3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070" y="1695838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57">
            <a:extLst>
              <a:ext uri="{FF2B5EF4-FFF2-40B4-BE49-F238E27FC236}">
                <a16:creationId xmlns:a16="http://schemas.microsoft.com/office/drawing/2014/main" id="{4AFF912E-7346-4185-9531-367711511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121" y="202765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59">
            <a:extLst>
              <a:ext uri="{FF2B5EF4-FFF2-40B4-BE49-F238E27FC236}">
                <a16:creationId xmlns:a16="http://schemas.microsoft.com/office/drawing/2014/main" id="{2C40F769-256A-4E62-AF10-730E46A91D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8483" y="2027654"/>
            <a:ext cx="4071789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B6411-2C59-495C-926A-CB83F3FC315C}"/>
              </a:ext>
            </a:extLst>
          </p:cNvPr>
          <p:cNvSpPr txBox="1"/>
          <p:nvPr/>
        </p:nvSpPr>
        <p:spPr>
          <a:xfrm>
            <a:off x="8456066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CF1F3-2169-45A4-BAC8-B39C3D42ED2F}"/>
              </a:ext>
            </a:extLst>
          </p:cNvPr>
          <p:cNvSpPr txBox="1"/>
          <p:nvPr/>
        </p:nvSpPr>
        <p:spPr>
          <a:xfrm>
            <a:off x="7379045" y="3110949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A227D-2F40-4B3F-B05E-E1A60C36846B}"/>
              </a:ext>
            </a:extLst>
          </p:cNvPr>
          <p:cNvSpPr txBox="1"/>
          <p:nvPr/>
        </p:nvSpPr>
        <p:spPr>
          <a:xfrm>
            <a:off x="6938741" y="3110949"/>
            <a:ext cx="393286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8DB28-69DF-44EF-A4BA-9BC9FD9D370B}"/>
              </a:ext>
            </a:extLst>
          </p:cNvPr>
          <p:cNvSpPr txBox="1"/>
          <p:nvPr/>
        </p:nvSpPr>
        <p:spPr>
          <a:xfrm>
            <a:off x="6322028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753A1-B84B-4FD9-8390-5BDA10F4BC53}"/>
              </a:ext>
            </a:extLst>
          </p:cNvPr>
          <p:cNvSpPr txBox="1"/>
          <p:nvPr/>
        </p:nvSpPr>
        <p:spPr>
          <a:xfrm>
            <a:off x="7995149" y="3113481"/>
            <a:ext cx="375841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843558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344" y="1559683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063918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D009-7746-4F8D-A237-7ECEAD04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46B5D-82E9-4876-A157-1D5375358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921FF-BDD6-4C1D-9CE9-6396DF0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58"/>
            <a:ext cx="9144000" cy="49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74255-5212-4DB4-B44B-B4CB17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18730"/>
            <a:ext cx="8178799" cy="210603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E1CEE-B86F-4515-A28E-52C088FAD0AD}"/>
              </a:ext>
            </a:extLst>
          </p:cNvPr>
          <p:cNvSpPr/>
          <p:nvPr/>
        </p:nvSpPr>
        <p:spPr>
          <a:xfrm>
            <a:off x="1115616" y="1439520"/>
            <a:ext cx="3456384" cy="3348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" y="346306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0" y="1648000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04" y="2895278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84" y="2859825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9" y="2842289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78" y="16836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6" y="1659016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8" y="16349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490383" y="3154162"/>
            <a:ext cx="515180" cy="4597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107"/>
          <p:cNvSpPr>
            <a:spLocks noChangeArrowheads="1"/>
          </p:cNvSpPr>
          <p:nvPr/>
        </p:nvSpPr>
        <p:spPr bwMode="auto">
          <a:xfrm>
            <a:off x="3705064" y="1788432"/>
            <a:ext cx="45719" cy="937384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107"/>
          <p:cNvSpPr>
            <a:spLocks noChangeArrowheads="1"/>
          </p:cNvSpPr>
          <p:nvPr/>
        </p:nvSpPr>
        <p:spPr bwMode="auto">
          <a:xfrm flipH="1">
            <a:off x="3853979" y="1791643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107"/>
          <p:cNvSpPr>
            <a:spLocks noChangeArrowheads="1"/>
          </p:cNvSpPr>
          <p:nvPr/>
        </p:nvSpPr>
        <p:spPr bwMode="auto">
          <a:xfrm flipH="1">
            <a:off x="3994730" y="1782359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107"/>
          <p:cNvSpPr>
            <a:spLocks noChangeArrowheads="1"/>
          </p:cNvSpPr>
          <p:nvPr/>
        </p:nvSpPr>
        <p:spPr bwMode="auto">
          <a:xfrm flipH="1">
            <a:off x="4143645" y="1796152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107"/>
          <p:cNvSpPr>
            <a:spLocks noChangeArrowheads="1"/>
          </p:cNvSpPr>
          <p:nvPr/>
        </p:nvSpPr>
        <p:spPr bwMode="auto">
          <a:xfrm flipH="1">
            <a:off x="3966829" y="3006091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107"/>
          <p:cNvSpPr>
            <a:spLocks noChangeArrowheads="1"/>
          </p:cNvSpPr>
          <p:nvPr/>
        </p:nvSpPr>
        <p:spPr bwMode="auto">
          <a:xfrm flipH="1">
            <a:off x="3730916" y="2989240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4932040" y="1358557"/>
            <a:ext cx="2304256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730" y="1587"/>
              <a:ext cx="140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A1F2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32760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9058" y="413528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00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3799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8697" y="413154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6609" y="407206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1664" y="341403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522" y="3384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41394" y="294450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33538" y="2661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41415" y="26521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6728" y="407800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4A5740-38CA-471F-9798-E02A602A4283}"/>
              </a:ext>
            </a:extLst>
          </p:cNvPr>
          <p:cNvCxnSpPr>
            <a:cxnSpLocks/>
          </p:cNvCxnSpPr>
          <p:nvPr/>
        </p:nvCxnSpPr>
        <p:spPr>
          <a:xfrm flipH="1">
            <a:off x="2084152" y="3162360"/>
            <a:ext cx="486096" cy="4958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9058C-604E-4E8A-8D2E-E027CDCE71C6}"/>
              </a:ext>
            </a:extLst>
          </p:cNvPr>
          <p:cNvCxnSpPr>
            <a:cxnSpLocks/>
          </p:cNvCxnSpPr>
          <p:nvPr/>
        </p:nvCxnSpPr>
        <p:spPr>
          <a:xfrm flipH="1">
            <a:off x="2618246" y="3211060"/>
            <a:ext cx="455464" cy="471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1CB898-8373-4A5D-ABDE-4B32ED86E3CE}"/>
              </a:ext>
            </a:extLst>
          </p:cNvPr>
          <p:cNvCxnSpPr>
            <a:cxnSpLocks/>
          </p:cNvCxnSpPr>
          <p:nvPr/>
        </p:nvCxnSpPr>
        <p:spPr>
          <a:xfrm flipH="1">
            <a:off x="3630390" y="3245794"/>
            <a:ext cx="297135" cy="496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E0A10A-C94C-44C0-956D-D06240B2E284}"/>
              </a:ext>
            </a:extLst>
          </p:cNvPr>
          <p:cNvCxnSpPr>
            <a:cxnSpLocks/>
          </p:cNvCxnSpPr>
          <p:nvPr/>
        </p:nvCxnSpPr>
        <p:spPr>
          <a:xfrm flipH="1">
            <a:off x="3860521" y="3245794"/>
            <a:ext cx="266115" cy="510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175618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eng-chim-Chao-Mao-hot-goi-bay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6760" y="4343275"/>
            <a:ext cx="609600" cy="609600"/>
          </a:xfrm>
          <a:prstGeom prst="rect">
            <a:avLst/>
          </a:prstGeom>
        </p:spPr>
      </p:pic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118106" y="1370985"/>
            <a:ext cx="2233019" cy="2972290"/>
            <a:chOff x="3696" y="1581"/>
            <a:chExt cx="1507" cy="2115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512" y="1581"/>
              <a:ext cx="691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0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20936" y="4528172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74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38557" y="448148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59987" y="4528173"/>
            <a:ext cx="6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42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21711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3434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90117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69407" y="296305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41212" y="29276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411797" y="254736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0517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09980" y="225738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4916" y="367110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959640" y="1168631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4302540" y="227353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67163" y="2943677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923073" y="1845664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4313582" y="2912165"/>
            <a:ext cx="446157" cy="8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41"/>
          <p:cNvSpPr>
            <a:spLocks noChangeShapeType="1"/>
          </p:cNvSpPr>
          <p:nvPr/>
        </p:nvSpPr>
        <p:spPr bwMode="auto">
          <a:xfrm>
            <a:off x="4246033" y="3067655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5481170" y="1818378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5425665" y="239277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317474" y="168796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2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43" grpId="0"/>
      <p:bldP spid="44" grpId="0"/>
      <p:bldP spid="52" grpId="0"/>
      <p:bldP spid="53" grpId="0"/>
      <p:bldP spid="54" grpId="0" animBg="1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" y="518783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5868144" y="704508"/>
            <a:ext cx="2362200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23956" y="410623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030" y="4110813"/>
            <a:ext cx="135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08233" y="414838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11835" y="409746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94895" y="4116126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35360" y="3506774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42771" y="264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7500" y="261009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53590" y="213707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42771" y="19341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01731" y="193019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80915" y="355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684276"/>
            <a:ext cx="3419872" cy="20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443030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455134" y="1416600"/>
            <a:ext cx="2253190" cy="2667303"/>
            <a:chOff x="3696" y="1536"/>
            <a:chExt cx="1561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56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561" cy="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71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V="1">
              <a:off x="3696" y="3207"/>
              <a:ext cx="1561" cy="9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55134" y="4345985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43036" y="4350840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634" y="4369242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0919" y="436006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21234" y="434757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71135" y="3507843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83560" y="28924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2712" y="282812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02976" y="254582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02605" y="23169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43094" y="22825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3705" y="351829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4442045" y="954696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4774959" y="1536259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4781756" y="2226750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20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4416126" y="1807394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4719606" y="3045534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5216789" y="304099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52792" y="3045534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</a:rPr>
              <a:t>3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782990" y="1827921"/>
            <a:ext cx="3628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782990" y="2351141"/>
            <a:ext cx="336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605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  <p:bldP spid="30" grpId="0" animBg="1"/>
      <p:bldP spid="32" grpId="0"/>
      <p:bldP spid="33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11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107504" y="1635646"/>
            <a:ext cx="856895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373</Words>
  <Application>Microsoft Office PowerPoint</Application>
  <PresentationFormat>On-screen Show (16:9)</PresentationFormat>
  <Paragraphs>170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맑은 고딕</vt:lpstr>
      <vt:lpstr>Aharoni</vt:lpstr>
      <vt:lpstr>Arial</vt:lpstr>
      <vt:lpstr>Calibri</vt:lpstr>
      <vt:lpstr>Calibri Light</vt:lpstr>
      <vt:lpstr>iCiel Nabila</vt:lpstr>
      <vt:lpstr>Lucida Sans Unicode</vt:lpstr>
      <vt:lpstr>Times New Roman</vt:lpstr>
      <vt:lpstr>Verdana</vt:lpstr>
      <vt:lpstr>VNI-Avo</vt:lpstr>
      <vt:lpstr>Wingdings</vt:lpstr>
      <vt:lpstr>Wingdings 2</vt:lpstr>
      <vt:lpstr>Wingdings 3</vt:lpstr>
      <vt:lpstr>Office Theme</vt:lpstr>
      <vt:lpstr>Custom Design</vt:lpstr>
      <vt:lpstr>Concourse</vt:lpstr>
      <vt:lpstr>1_Concourse</vt:lpstr>
      <vt:lpstr>1_Office Theme</vt:lpstr>
      <vt:lpstr>2_Office Theme</vt:lpstr>
      <vt:lpstr>4_Office Theme</vt:lpstr>
      <vt:lpstr>3_Office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B06017. Nguyen Thi Thuy Ha</cp:lastModifiedBy>
  <cp:revision>15</cp:revision>
  <dcterms:created xsi:type="dcterms:W3CDTF">2020-08-23T14:51:49Z</dcterms:created>
  <dcterms:modified xsi:type="dcterms:W3CDTF">2022-03-25T09:23:37Z</dcterms:modified>
</cp:coreProperties>
</file>