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0" r:id="rId2"/>
    <p:sldMasterId id="2147483702" r:id="rId3"/>
  </p:sldMasterIdLst>
  <p:notesMasterIdLst>
    <p:notesMasterId r:id="rId26"/>
  </p:notesMasterIdLst>
  <p:sldIdLst>
    <p:sldId id="390" r:id="rId4"/>
    <p:sldId id="402" r:id="rId5"/>
    <p:sldId id="258" r:id="rId6"/>
    <p:sldId id="403" r:id="rId7"/>
    <p:sldId id="396" r:id="rId8"/>
    <p:sldId id="401" r:id="rId9"/>
    <p:sldId id="404" r:id="rId10"/>
    <p:sldId id="391" r:id="rId11"/>
    <p:sldId id="399" r:id="rId12"/>
    <p:sldId id="405" r:id="rId13"/>
    <p:sldId id="410" r:id="rId14"/>
    <p:sldId id="408" r:id="rId15"/>
    <p:sldId id="413" r:id="rId16"/>
    <p:sldId id="414" r:id="rId17"/>
    <p:sldId id="406" r:id="rId18"/>
    <p:sldId id="261" r:id="rId19"/>
    <p:sldId id="411" r:id="rId20"/>
    <p:sldId id="395" r:id="rId21"/>
    <p:sldId id="407" r:id="rId22"/>
    <p:sldId id="412" r:id="rId23"/>
    <p:sldId id="274" r:id="rId24"/>
    <p:sldId id="398" r:id="rId2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2EA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BECFB-B1CD-41E6-8DF7-C023D356C278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A3A47-DF26-43F3-8CC4-774119DB3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78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7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3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Đây</a:t>
            </a:r>
            <a:r>
              <a:rPr lang="en-US" baseline="0" smtClean="0"/>
              <a:t> chỉ là gợi ý GV đưa ra sau khi GV đã trả lời xong. HĐ này GV nên tổ chức thi đua trên bảng lớp hoặc bảng nhóm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9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00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88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2 câu</a:t>
            </a:r>
            <a:r>
              <a:rPr lang="en-US" baseline="0" smtClean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7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29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7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D2F66C-F5A4-4D72-884D-3289553F098C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AD5B0-4A43-4213-9642-BD41BB369AF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78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65CFA-1463-4CAB-8489-5801ECA90810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D0183-BDA1-451C-8A9C-8F11E5A5BFB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904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E0503-1292-44E9-BA7B-4FC19895E889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43FDA-AA9C-4DFB-A1FD-BFC494A79D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49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8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9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82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3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93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11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4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C4CB49-C4F1-47C4-B1A2-7C6043A6A45D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E1454-4A9A-4C7B-A464-F6135DEC8AB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970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09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59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78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03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14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56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13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59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50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2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AA8D82-AB3F-454C-907A-14198417F40D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1A9216-01AF-4AB1-8E26-9D71B473BE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223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4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84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09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98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24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1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9CA831-CD4F-4112-92AD-B680F188D739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D5622-83AA-4464-8F34-DDA41F11A2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67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B4C24F-B871-4717-ADCA-0C1E4D81F57F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88D9E-DA57-4CC7-B005-003577062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53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582119-6A37-4B6D-A38B-D13123A4B096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AF9FBC-38FA-45E5-B1E1-8ACDFCAC380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85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12210-6397-4D9F-BBB7-050C946A03C6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445F2-58A2-4F35-91CA-5FFEC903551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50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01DCAC-8FB2-42D2-A8AB-F4F985E52FE4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8D122-8357-4DBF-9FE8-4CE9123BBFC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78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7B157-5852-43F1-8524-2AA2EBD7C340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522C3-D916-4F80-80F6-EA450188A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9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AABF2A-8BB9-4428-8535-C92D26C9024B}" type="datetimeFigureOut">
              <a:rPr lang="en-US" smtClean="0"/>
              <a:pPr>
                <a:defRPr/>
              </a:pPr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0E04A3-8334-454E-BB85-60C5E83078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80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t>2/14/2022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13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t>2/14/2022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 eaLnBrk="1" fontAlgn="auto" hangingPunct="1">
              <a:spcBef>
                <a:spcPts val="0"/>
              </a:spcBef>
              <a:spcAft>
                <a:spcPts val="0"/>
              </a:spcAft>
            </a:pPr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05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1888741-A564-4EC1-8FE7-51BBAD86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CCC5C81-B62B-4F58-9772-D976987A94B3}"/>
              </a:ext>
            </a:extLst>
          </p:cNvPr>
          <p:cNvSpPr txBox="1"/>
          <p:nvPr/>
        </p:nvSpPr>
        <p:spPr>
          <a:xfrm>
            <a:off x="0" y="599335"/>
            <a:ext cx="124574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TIẾNG VIỆT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-</a:t>
            </a: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LỚP </a:t>
            </a:r>
            <a:r>
              <a:rPr lang="vi-V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CHỦ ĐIỂM : MÁI ẤM GIA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ĐÌNH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3684" y="2879581"/>
            <a:ext cx="79576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 4: QUẠT CHO BÀ NGỦ</a:t>
            </a:r>
            <a:endParaRPr lang="vi-VN" sz="56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3844" y="2917538"/>
            <a:ext cx="795762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 4: QUẠT CHO BÀ NGỦ</a:t>
            </a:r>
            <a:endParaRPr lang="vi-VN" sz="5600" b="1" dirty="0">
              <a:solidFill>
                <a:schemeClr val="accent4">
                  <a:lumMod val="20000"/>
                  <a:lumOff val="8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14164" y="2943337"/>
            <a:ext cx="795762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 4: QUẠT CHO BÀ NGỦ</a:t>
            </a:r>
            <a:endParaRPr lang="vi-VN" sz="5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30972" y="3100805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altLang="zh-CN" sz="58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en-US" altLang="zh-CN" sz="5867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927087" y="1845039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1219170"/>
            <a:r>
              <a:rPr lang="vi-VN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3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7745" y="240021"/>
            <a:ext cx="812800" cy="812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r>
              <a:rPr lang="en-US" sz="3733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637" y="359084"/>
            <a:ext cx="10150763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32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trắng, vườn, thơm</a:t>
            </a:r>
            <a:endParaRPr lang="en-US" sz="32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50343" y="1782332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48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17308" y="1782332"/>
            <a:ext cx="2732841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endParaRPr lang="en-US" sz="48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793785" y="1796676"/>
            <a:ext cx="2741870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endParaRPr lang="en-US" sz="48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36595" y="2891174"/>
            <a:ext cx="1882405" cy="944229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07088" y="2901138"/>
            <a:ext cx="1882405" cy="944229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77582" y="2911102"/>
            <a:ext cx="1882405" cy="944229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337654" y="3649741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133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0677" y="3833489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endParaRPr lang="en-US" sz="2133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20743700">
            <a:off x="2628314" y="3733228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endParaRPr lang="en-US" sz="2133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rot="1414773">
            <a:off x="4329905" y="3664562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sườn</a:t>
            </a:r>
            <a:endParaRPr lang="en-US" sz="2133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12928" y="3848310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  <a:endParaRPr lang="en-US" sz="2133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 rot="20743700">
            <a:off x="6620565" y="3748049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</a:t>
            </a:r>
            <a:endParaRPr lang="en-US" sz="2133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 rot="1414773">
            <a:off x="8299741" y="3681485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  <a:endParaRPr lang="en-US" sz="2133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482764" y="3865233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  <a:endParaRPr lang="en-US" sz="2133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 rot="20743700">
            <a:off x="10590401" y="3764972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endParaRPr lang="en-US" sz="2133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8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1CABC1-BE00-49CD-B4D8-F7155C15AB74}"/>
              </a:ext>
            </a:extLst>
          </p:cNvPr>
          <p:cNvSpPr txBox="1"/>
          <p:nvPr/>
        </p:nvSpPr>
        <p:spPr>
          <a:xfrm>
            <a:off x="834597" y="28253"/>
            <a:ext cx="303640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7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733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31" y="361646"/>
            <a:ext cx="8629053" cy="63273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76798"/>
            <a:ext cx="4118803" cy="58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461" y="295042"/>
            <a:ext cx="7103444" cy="61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Yêu Bà - Nhạc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997" y="259882"/>
            <a:ext cx="11404868" cy="641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81468" y="2457231"/>
            <a:ext cx="4784539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altLang="zh-CN" sz="58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 defTabSz="1219170"/>
            <a:r>
              <a:rPr lang="vi-VN" altLang="zh-CN" sz="58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en-US" altLang="zh-CN" sz="5867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971249" y="1419221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1219170"/>
            <a:r>
              <a:rPr lang="vi-VN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15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5CACEA-3250-438D-970F-A53D6C4F8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>
            <a:fillRect/>
          </a:stretch>
        </p:blipFill>
        <p:spPr bwMode="auto">
          <a:xfrm>
            <a:off x="1152525" y="535709"/>
            <a:ext cx="10028238" cy="613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75ACD1-DB87-454F-AF99-1760E2B4B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" y="535709"/>
            <a:ext cx="6667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0"/>
            <a:ext cx="9347200" cy="58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3200" y="5779422"/>
            <a:ext cx="11785600" cy="697515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bạn nhỏ không muốn chích chòe hót nữa?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400" y="5833638"/>
            <a:ext cx="11379200" cy="779717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nhỏ làm gì trong lúc bà ngủ?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" y="5840999"/>
            <a:ext cx="11683999" cy="779717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nghĩ gì về bạn nhỏ trong bài thơ?</a:t>
            </a:r>
          </a:p>
        </p:txBody>
      </p:sp>
    </p:spTree>
    <p:extLst>
      <p:ext uri="{BB962C8B-B14F-4D97-AF65-F5344CB8AC3E}">
        <p14:creationId xmlns:p14="http://schemas.microsoft.com/office/powerpoint/2010/main" val="36098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863968-3D0A-470C-812C-15E1A02DC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>
            <a:fillRect/>
          </a:stretch>
        </p:blipFill>
        <p:spPr bwMode="auto">
          <a:xfrm>
            <a:off x="1189904" y="0"/>
            <a:ext cx="10028237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F559C7E-EF7C-46E6-8627-E167858EFFD8}"/>
              </a:ext>
            </a:extLst>
          </p:cNvPr>
          <p:cNvSpPr/>
          <p:nvPr/>
        </p:nvSpPr>
        <p:spPr>
          <a:xfrm>
            <a:off x="1189904" y="0"/>
            <a:ext cx="6550169" cy="2105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Kết</a:t>
            </a:r>
            <a:r>
              <a:rPr lang="en-US" sz="3200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luận</a:t>
            </a:r>
            <a:r>
              <a:rPr lang="en-US" sz="3200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tình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thương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hiếu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thảo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đối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81468" y="2457231"/>
            <a:ext cx="4784539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altLang="zh-CN" sz="58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en-US" altLang="zh-CN" sz="5867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971249" y="1419221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1219170"/>
            <a:r>
              <a:rPr lang="vi-VN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1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84032" y="3280047"/>
            <a:ext cx="4734144" cy="348457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720757" y="-438409"/>
            <a:ext cx="6950841" cy="6410988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255311" y="2767086"/>
            <a:ext cx="478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8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8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973630" y="1328427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38" y="594614"/>
            <a:ext cx="882996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cuối</a:t>
            </a:r>
            <a:endParaRPr lang="en-US" sz="3200" b="1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4723" y="1600200"/>
            <a:ext cx="4628077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 tay bé nhỏ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 quạt đều đều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 thiu thiu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 trên tường trắng.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443" y="1644650"/>
            <a:ext cx="1610957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2133791"/>
            <a:ext cx="2728688" cy="53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667381"/>
            <a:ext cx="2264233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190197"/>
            <a:ext cx="2774649" cy="54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044577"/>
            <a:ext cx="2670633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17403"/>
            <a:ext cx="2511641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443" y="5083455"/>
            <a:ext cx="2859189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8" y="5582401"/>
            <a:ext cx="2602897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54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>
            <a:extLst>
              <a:ext uri="{FF2B5EF4-FFF2-40B4-BE49-F238E27FC236}">
                <a16:creationId xmlns:a16="http://schemas.microsoft.com/office/drawing/2014/main" xmlns="" id="{5D7CB5DD-96A2-4C89-8154-1E0DC7F29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9" b="12199"/>
          <a:stretch/>
        </p:blipFill>
        <p:spPr bwMode="auto">
          <a:xfrm>
            <a:off x="1237456" y="762869"/>
            <a:ext cx="9717088" cy="578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6A1B734-953B-499F-AF2E-FDC498FD115C}"/>
              </a:ext>
            </a:extLst>
          </p:cNvPr>
          <p:cNvGrpSpPr/>
          <p:nvPr/>
        </p:nvGrpSpPr>
        <p:grpSpPr>
          <a:xfrm>
            <a:off x="576892" y="141131"/>
            <a:ext cx="7410852" cy="1077218"/>
            <a:chOff x="92364" y="224257"/>
            <a:chExt cx="7410852" cy="10772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1BB11D8-32F8-43B4-B487-02E1DDC6B2C6}"/>
                </a:ext>
              </a:extLst>
            </p:cNvPr>
            <p:cNvSpPr txBox="1"/>
            <p:nvPr/>
          </p:nvSpPr>
          <p:spPr>
            <a:xfrm>
              <a:off x="600364" y="224257"/>
              <a:ext cx="690285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Hát</a:t>
              </a:r>
              <a:r>
                <a:rPr lang="en-US" sz="32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một</a:t>
              </a:r>
              <a:r>
                <a:rPr lang="en-US" sz="32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hát</a:t>
              </a:r>
              <a:r>
                <a:rPr lang="en-US" sz="32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bà</a:t>
              </a:r>
              <a:r>
                <a:rPr lang="en-US" sz="32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cháu</a:t>
              </a:r>
              <a:r>
                <a:rPr lang="en-US" sz="32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.</a:t>
              </a:r>
              <a:endParaRPr lang="en-US" sz="3200" b="1" i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9B8C00BA-344C-4A9D-8380-9B789F1A68F0}"/>
                </a:ext>
              </a:extLst>
            </p:cNvPr>
            <p:cNvSpPr/>
            <p:nvPr/>
          </p:nvSpPr>
          <p:spPr>
            <a:xfrm>
              <a:off x="92364" y="337995"/>
              <a:ext cx="508000" cy="508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6</a:t>
              </a:r>
            </a:p>
          </p:txBody>
        </p:sp>
      </p:grpSp>
      <p:pic>
        <p:nvPicPr>
          <p:cNvPr id="3" name="bài hát cháu yêu bà">
            <a:hlinkClick r:id="" action="ppaction://media"/>
            <a:extLst>
              <a:ext uri="{FF2B5EF4-FFF2-40B4-BE49-F238E27FC236}">
                <a16:creationId xmlns:a16="http://schemas.microsoft.com/office/drawing/2014/main" xmlns="" id="{D7BBE86C-5E55-4815-A2D5-6F07C3C4A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8627" y="43605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281FA5-0BA9-4A22-9289-07790D518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28D37B1-3502-4148-BC1D-316FE56580AD}"/>
              </a:ext>
            </a:extLst>
          </p:cNvPr>
          <p:cNvSpPr/>
          <p:nvPr/>
        </p:nvSpPr>
        <p:spPr>
          <a:xfrm>
            <a:off x="1640678" y="650164"/>
            <a:ext cx="94302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CHÚC CÁC CON CHĂM NGOAN,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TỐT, VÂNG LỜI ÔNG BÀ, BỐ MẸ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E6589F-2393-4F29-9A6E-61606A54141C}"/>
              </a:ext>
            </a:extLst>
          </p:cNvPr>
          <p:cNvSpPr/>
          <p:nvPr/>
        </p:nvSpPr>
        <p:spPr>
          <a:xfrm>
            <a:off x="2686933" y="2459504"/>
            <a:ext cx="66726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CON,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CÁC BÀI HỌC SAU</a:t>
            </a:r>
          </a:p>
        </p:txBody>
      </p:sp>
    </p:spTree>
    <p:extLst>
      <p:ext uri="{BB962C8B-B14F-4D97-AF65-F5344CB8AC3E}">
        <p14:creationId xmlns:p14="http://schemas.microsoft.com/office/powerpoint/2010/main" val="4431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F76263-860A-4353-BFF4-9EF100A0A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30972" y="3100805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7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5867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927087" y="1845039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38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016B41D-B001-40A9-85E0-804CB4C8BA02}"/>
              </a:ext>
            </a:extLst>
          </p:cNvPr>
          <p:cNvGrpSpPr/>
          <p:nvPr/>
        </p:nvGrpSpPr>
        <p:grpSpPr>
          <a:xfrm>
            <a:off x="1883847" y="1377821"/>
            <a:ext cx="9789300" cy="5047923"/>
            <a:chOff x="1609527" y="920621"/>
            <a:chExt cx="9789300" cy="50479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97596FA-502A-4ECF-B3EA-25A0A0F7F837}"/>
                </a:ext>
              </a:extLst>
            </p:cNvPr>
            <p:cNvSpPr txBox="1"/>
            <p:nvPr/>
          </p:nvSpPr>
          <p:spPr>
            <a:xfrm>
              <a:off x="1609527" y="920621"/>
              <a:ext cx="3844322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6BBF6DD-3DB7-42FF-929F-AA50EE4D873D}"/>
                </a:ext>
              </a:extLst>
            </p:cNvPr>
            <p:cNvSpPr txBox="1"/>
            <p:nvPr/>
          </p:nvSpPr>
          <p:spPr>
            <a:xfrm>
              <a:off x="6892928" y="951786"/>
              <a:ext cx="4505899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F1FA3D-9A57-419D-869F-CA20DB6D156D}"/>
              </a:ext>
            </a:extLst>
          </p:cNvPr>
          <p:cNvSpPr txBox="1"/>
          <p:nvPr/>
        </p:nvSpPr>
        <p:spPr>
          <a:xfrm>
            <a:off x="4282902" y="574964"/>
            <a:ext cx="3159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4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016B41D-B001-40A9-85E0-804CB4C8BA02}"/>
              </a:ext>
            </a:extLst>
          </p:cNvPr>
          <p:cNvGrpSpPr/>
          <p:nvPr/>
        </p:nvGrpSpPr>
        <p:grpSpPr>
          <a:xfrm>
            <a:off x="1487607" y="1322714"/>
            <a:ext cx="9789300" cy="5047923"/>
            <a:chOff x="1609527" y="920621"/>
            <a:chExt cx="9789300" cy="50479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97596FA-502A-4ECF-B3EA-25A0A0F7F837}"/>
                </a:ext>
              </a:extLst>
            </p:cNvPr>
            <p:cNvSpPr txBox="1"/>
            <p:nvPr/>
          </p:nvSpPr>
          <p:spPr>
            <a:xfrm>
              <a:off x="1609527" y="920621"/>
              <a:ext cx="3844322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6BBF6DD-3DB7-42FF-929F-AA50EE4D873D}"/>
                </a:ext>
              </a:extLst>
            </p:cNvPr>
            <p:cNvSpPr txBox="1"/>
            <p:nvPr/>
          </p:nvSpPr>
          <p:spPr>
            <a:xfrm>
              <a:off x="6892928" y="951786"/>
              <a:ext cx="4505899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F1FA3D-9A57-419D-869F-CA20DB6D156D}"/>
              </a:ext>
            </a:extLst>
          </p:cNvPr>
          <p:cNvSpPr txBox="1"/>
          <p:nvPr/>
        </p:nvSpPr>
        <p:spPr>
          <a:xfrm>
            <a:off x="3886662" y="519857"/>
            <a:ext cx="3159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13983" y="5294728"/>
            <a:ext cx="2002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85902" y="5305279"/>
            <a:ext cx="15043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255591" y="2855158"/>
            <a:ext cx="13676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03" y="0"/>
            <a:ext cx="6732197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7367" y="2628274"/>
            <a:ext cx="37369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ngấn</a:t>
            </a:r>
            <a:r>
              <a:rPr lang="en-US" sz="60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nắng</a:t>
            </a:r>
            <a:endParaRPr lang="en-US" sz="60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Down Arrow 11"/>
          <p:cNvSpPr/>
          <p:nvPr/>
        </p:nvSpPr>
        <p:spPr>
          <a:xfrm rot="18461660">
            <a:off x="5466862" y="234734"/>
            <a:ext cx="418391" cy="17042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84" y="344858"/>
            <a:ext cx="8839200" cy="5988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68924" y="5317752"/>
            <a:ext cx="27045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thiu</a:t>
            </a:r>
            <a:r>
              <a:rPr lang="en-US" sz="60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thiu</a:t>
            </a:r>
            <a:endParaRPr lang="en-US" sz="60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7" y="0"/>
            <a:ext cx="6272164" cy="72143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56185" y="3099327"/>
            <a:ext cx="2553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lim</a:t>
            </a:r>
            <a:r>
              <a:rPr lang="en-US" sz="60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dim</a:t>
            </a:r>
            <a:endParaRPr lang="en-US" sz="60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Down Arrow 16"/>
          <p:cNvSpPr/>
          <p:nvPr/>
        </p:nvSpPr>
        <p:spPr>
          <a:xfrm rot="13324321">
            <a:off x="1994733" y="2832903"/>
            <a:ext cx="428699" cy="10589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4"/>
            </p:par>
          </p:childTnLst>
        </p:cTn>
      </p:par>
    </p:tnLst>
    <p:bldLst>
      <p:bldP spid="7" grpId="0"/>
      <p:bldP spid="11" grpId="0"/>
      <p:bldP spid="11" grpId="1"/>
      <p:bldP spid="12" grpId="0" animBg="1"/>
      <p:bldP spid="12" grpId="1" animBg="1"/>
      <p:bldP spid="14" grpId="0"/>
      <p:bldP spid="14" grpId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016B41D-B001-40A9-85E0-804CB4C8BA02}"/>
              </a:ext>
            </a:extLst>
          </p:cNvPr>
          <p:cNvGrpSpPr/>
          <p:nvPr/>
        </p:nvGrpSpPr>
        <p:grpSpPr>
          <a:xfrm>
            <a:off x="1883847" y="1377821"/>
            <a:ext cx="9789300" cy="5047923"/>
            <a:chOff x="1609527" y="920621"/>
            <a:chExt cx="9789300" cy="50479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97596FA-502A-4ECF-B3EA-25A0A0F7F837}"/>
                </a:ext>
              </a:extLst>
            </p:cNvPr>
            <p:cNvSpPr txBox="1"/>
            <p:nvPr/>
          </p:nvSpPr>
          <p:spPr>
            <a:xfrm>
              <a:off x="1609527" y="920621"/>
              <a:ext cx="3844322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6BBF6DD-3DB7-42FF-929F-AA50EE4D873D}"/>
                </a:ext>
              </a:extLst>
            </p:cNvPr>
            <p:cNvSpPr txBox="1"/>
            <p:nvPr/>
          </p:nvSpPr>
          <p:spPr>
            <a:xfrm>
              <a:off x="6892928" y="951786"/>
              <a:ext cx="4505899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F1FA3D-9A57-419D-869F-CA20DB6D156D}"/>
              </a:ext>
            </a:extLst>
          </p:cNvPr>
          <p:cNvSpPr txBox="1"/>
          <p:nvPr/>
        </p:nvSpPr>
        <p:spPr>
          <a:xfrm>
            <a:off x="4282902" y="574964"/>
            <a:ext cx="3159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  <p:pic>
        <p:nvPicPr>
          <p:cNvPr id="20" name="Graphic 19" descr="Right pointing backhand index">
            <a:extLst>
              <a:ext uri="{FF2B5EF4-FFF2-40B4-BE49-F238E27FC236}">
                <a16:creationId xmlns:a16="http://schemas.microsoft.com/office/drawing/2014/main" xmlns="" id="{FA9D75AF-AE11-40EE-8353-2D42E1B20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48669" y="2887524"/>
            <a:ext cx="457200" cy="457200"/>
          </a:xfrm>
          <a:prstGeom prst="rect">
            <a:avLst/>
          </a:prstGeom>
        </p:spPr>
      </p:pic>
      <p:pic>
        <p:nvPicPr>
          <p:cNvPr id="21" name="Graphic 20" descr="Right pointing backhand index">
            <a:extLst>
              <a:ext uri="{FF2B5EF4-FFF2-40B4-BE49-F238E27FC236}">
                <a16:creationId xmlns:a16="http://schemas.microsoft.com/office/drawing/2014/main" xmlns="" id="{E4E98FE4-783B-44C9-AB04-7EE8DB96F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09744" y="2430324"/>
            <a:ext cx="457200" cy="457200"/>
          </a:xfrm>
          <a:prstGeom prst="rect">
            <a:avLst/>
          </a:prstGeom>
        </p:spPr>
      </p:pic>
      <p:pic>
        <p:nvPicPr>
          <p:cNvPr id="22" name="Graphic 21" descr="Right pointing backhand index">
            <a:extLst>
              <a:ext uri="{FF2B5EF4-FFF2-40B4-BE49-F238E27FC236}">
                <a16:creationId xmlns:a16="http://schemas.microsoft.com/office/drawing/2014/main" xmlns="" id="{EFF89A9B-2C3C-4E0D-9856-479EBFD9A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26647" y="1907021"/>
            <a:ext cx="457200" cy="457200"/>
          </a:xfrm>
          <a:prstGeom prst="rect">
            <a:avLst/>
          </a:prstGeom>
        </p:spPr>
      </p:pic>
      <p:pic>
        <p:nvPicPr>
          <p:cNvPr id="23" name="Graphic 22" descr="Right pointing backhand index">
            <a:extLst>
              <a:ext uri="{FF2B5EF4-FFF2-40B4-BE49-F238E27FC236}">
                <a16:creationId xmlns:a16="http://schemas.microsoft.com/office/drawing/2014/main" xmlns="" id="{18882AFF-FFB0-4CF0-90A6-3D8C3CD2B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38193" y="1408986"/>
            <a:ext cx="457200" cy="457200"/>
          </a:xfrm>
          <a:prstGeom prst="rect">
            <a:avLst/>
          </a:prstGeom>
        </p:spPr>
      </p:pic>
      <p:pic>
        <p:nvPicPr>
          <p:cNvPr id="24" name="Graphic 23" descr="Right pointing backhand index">
            <a:extLst>
              <a:ext uri="{FF2B5EF4-FFF2-40B4-BE49-F238E27FC236}">
                <a16:creationId xmlns:a16="http://schemas.microsoft.com/office/drawing/2014/main" xmlns="" id="{58757ACE-9322-4106-A540-3234BB429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66547" y="1449821"/>
            <a:ext cx="457200" cy="457200"/>
          </a:xfrm>
          <a:prstGeom prst="rect">
            <a:avLst/>
          </a:prstGeom>
        </p:spPr>
      </p:pic>
      <p:pic>
        <p:nvPicPr>
          <p:cNvPr id="25" name="Graphic 24" descr="Right pointing backhand index">
            <a:extLst>
              <a:ext uri="{FF2B5EF4-FFF2-40B4-BE49-F238E27FC236}">
                <a16:creationId xmlns:a16="http://schemas.microsoft.com/office/drawing/2014/main" xmlns="" id="{53842E04-C11F-4027-A4A7-3B34A4909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67142" y="5393142"/>
            <a:ext cx="457200" cy="457200"/>
          </a:xfrm>
          <a:prstGeom prst="rect">
            <a:avLst/>
          </a:prstGeom>
        </p:spPr>
      </p:pic>
      <p:pic>
        <p:nvPicPr>
          <p:cNvPr id="26" name="Graphic 25" descr="Right pointing backhand index">
            <a:extLst>
              <a:ext uri="{FF2B5EF4-FFF2-40B4-BE49-F238E27FC236}">
                <a16:creationId xmlns:a16="http://schemas.microsoft.com/office/drawing/2014/main" xmlns="" id="{4E87DA5A-EFD2-432A-964E-C858C63D3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36379" y="4868271"/>
            <a:ext cx="457200" cy="457200"/>
          </a:xfrm>
          <a:prstGeom prst="rect">
            <a:avLst/>
          </a:prstGeom>
        </p:spPr>
      </p:pic>
      <p:pic>
        <p:nvPicPr>
          <p:cNvPr id="27" name="Graphic 26" descr="Right pointing backhand index">
            <a:extLst>
              <a:ext uri="{FF2B5EF4-FFF2-40B4-BE49-F238E27FC236}">
                <a16:creationId xmlns:a16="http://schemas.microsoft.com/office/drawing/2014/main" xmlns="" id="{D0CECF2B-B5C4-42B8-8F65-07AC19DA4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67142" y="4375724"/>
            <a:ext cx="457200" cy="457200"/>
          </a:xfrm>
          <a:prstGeom prst="rect">
            <a:avLst/>
          </a:prstGeom>
        </p:spPr>
      </p:pic>
      <p:pic>
        <p:nvPicPr>
          <p:cNvPr id="28" name="Graphic 27" descr="Right pointing backhand index">
            <a:extLst>
              <a:ext uri="{FF2B5EF4-FFF2-40B4-BE49-F238E27FC236}">
                <a16:creationId xmlns:a16="http://schemas.microsoft.com/office/drawing/2014/main" xmlns="" id="{FBD16E21-4FD3-429A-88B0-4DC1CEF5D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09744" y="3886200"/>
            <a:ext cx="457200" cy="457200"/>
          </a:xfrm>
          <a:prstGeom prst="rect">
            <a:avLst/>
          </a:prstGeom>
        </p:spPr>
      </p:pic>
      <p:pic>
        <p:nvPicPr>
          <p:cNvPr id="29" name="Graphic 28" descr="Right pointing backhand index">
            <a:extLst>
              <a:ext uri="{FF2B5EF4-FFF2-40B4-BE49-F238E27FC236}">
                <a16:creationId xmlns:a16="http://schemas.microsoft.com/office/drawing/2014/main" xmlns="" id="{24E49094-DFD2-4743-B07F-FCF1D80FE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86412" y="646987"/>
            <a:ext cx="457200" cy="457200"/>
          </a:xfrm>
          <a:prstGeom prst="rect">
            <a:avLst/>
          </a:prstGeom>
        </p:spPr>
      </p:pic>
      <p:pic>
        <p:nvPicPr>
          <p:cNvPr id="30" name="Graphic 29" descr="Right pointing backhand index">
            <a:extLst>
              <a:ext uri="{FF2B5EF4-FFF2-40B4-BE49-F238E27FC236}">
                <a16:creationId xmlns:a16="http://schemas.microsoft.com/office/drawing/2014/main" xmlns="" id="{54FEC06A-FAAF-4157-BA4F-140057555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16330" y="5411775"/>
            <a:ext cx="457200" cy="457200"/>
          </a:xfrm>
          <a:prstGeom prst="rect">
            <a:avLst/>
          </a:prstGeom>
        </p:spPr>
      </p:pic>
      <p:pic>
        <p:nvPicPr>
          <p:cNvPr id="31" name="Graphic 30" descr="Right pointing backhand index">
            <a:extLst>
              <a:ext uri="{FF2B5EF4-FFF2-40B4-BE49-F238E27FC236}">
                <a16:creationId xmlns:a16="http://schemas.microsoft.com/office/drawing/2014/main" xmlns="" id="{D3F4D45A-7395-4D31-B6F8-D342BDE99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59832" y="4910558"/>
            <a:ext cx="457200" cy="457200"/>
          </a:xfrm>
          <a:prstGeom prst="rect">
            <a:avLst/>
          </a:prstGeom>
        </p:spPr>
      </p:pic>
      <p:pic>
        <p:nvPicPr>
          <p:cNvPr id="32" name="Graphic 31" descr="Right pointing backhand index">
            <a:extLst>
              <a:ext uri="{FF2B5EF4-FFF2-40B4-BE49-F238E27FC236}">
                <a16:creationId xmlns:a16="http://schemas.microsoft.com/office/drawing/2014/main" xmlns="" id="{1F532C5A-531E-4479-97E0-61C6751F6C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22612" y="4406904"/>
            <a:ext cx="457200" cy="457200"/>
          </a:xfrm>
          <a:prstGeom prst="rect">
            <a:avLst/>
          </a:prstGeom>
        </p:spPr>
      </p:pic>
      <p:pic>
        <p:nvPicPr>
          <p:cNvPr id="33" name="Graphic 32" descr="Right pointing backhand index">
            <a:extLst>
              <a:ext uri="{FF2B5EF4-FFF2-40B4-BE49-F238E27FC236}">
                <a16:creationId xmlns:a16="http://schemas.microsoft.com/office/drawing/2014/main" xmlns="" id="{4343C0EF-3581-484F-A6BF-10241A4A1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94464" y="3887491"/>
            <a:ext cx="457200" cy="457200"/>
          </a:xfrm>
          <a:prstGeom prst="rect">
            <a:avLst/>
          </a:prstGeom>
        </p:spPr>
      </p:pic>
      <p:pic>
        <p:nvPicPr>
          <p:cNvPr id="34" name="Graphic 33" descr="Right pointing backhand index">
            <a:extLst>
              <a:ext uri="{FF2B5EF4-FFF2-40B4-BE49-F238E27FC236}">
                <a16:creationId xmlns:a16="http://schemas.microsoft.com/office/drawing/2014/main" xmlns="" id="{C970368D-EF06-4B22-A2E7-2B79E17A5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35176" y="2973822"/>
            <a:ext cx="457200" cy="457200"/>
          </a:xfrm>
          <a:prstGeom prst="rect">
            <a:avLst/>
          </a:prstGeom>
        </p:spPr>
      </p:pic>
      <p:pic>
        <p:nvPicPr>
          <p:cNvPr id="35" name="Graphic 34" descr="Right pointing backhand index">
            <a:extLst>
              <a:ext uri="{FF2B5EF4-FFF2-40B4-BE49-F238E27FC236}">
                <a16:creationId xmlns:a16="http://schemas.microsoft.com/office/drawing/2014/main" xmlns="" id="{108CD1C0-3B51-4ED2-971F-75489D3A73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10048" y="2516622"/>
            <a:ext cx="457200" cy="457200"/>
          </a:xfrm>
          <a:prstGeom prst="rect">
            <a:avLst/>
          </a:prstGeom>
        </p:spPr>
      </p:pic>
      <p:pic>
        <p:nvPicPr>
          <p:cNvPr id="36" name="Graphic 35" descr="Right pointing backhand index">
            <a:extLst>
              <a:ext uri="{FF2B5EF4-FFF2-40B4-BE49-F238E27FC236}">
                <a16:creationId xmlns:a16="http://schemas.microsoft.com/office/drawing/2014/main" xmlns="" id="{7B300FD0-E54F-48C1-A087-86D6F5A62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07739" y="2018587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24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9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BA1FD50-2E93-4D19-8EA0-799DD9857A9C}"/>
              </a:ext>
            </a:extLst>
          </p:cNvPr>
          <p:cNvGrpSpPr/>
          <p:nvPr/>
        </p:nvGrpSpPr>
        <p:grpSpPr>
          <a:xfrm>
            <a:off x="1609527" y="920621"/>
            <a:ext cx="8764556" cy="5016758"/>
            <a:chOff x="1609527" y="920621"/>
            <a:chExt cx="8764556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3844322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031873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FF80E6-9E9C-4D8F-A091-04A0C9668CB3}"/>
              </a:ext>
            </a:extLst>
          </p:cNvPr>
          <p:cNvSpPr txBox="1"/>
          <p:nvPr/>
        </p:nvSpPr>
        <p:spPr>
          <a:xfrm>
            <a:off x="4008582" y="117764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E53296-452D-4DE6-B867-1634944A7DDB}"/>
              </a:ext>
            </a:extLst>
          </p:cNvPr>
          <p:cNvSpPr txBox="1"/>
          <p:nvPr/>
        </p:nvSpPr>
        <p:spPr>
          <a:xfrm>
            <a:off x="1135424" y="955522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CF2A49-4516-4EE0-9970-D04FB5AB4721}"/>
              </a:ext>
            </a:extLst>
          </p:cNvPr>
          <p:cNvSpPr txBox="1"/>
          <p:nvPr/>
        </p:nvSpPr>
        <p:spPr>
          <a:xfrm>
            <a:off x="1048871" y="3371190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A135F38-A2E5-4BDE-B4DC-BF386FCEC9E1}"/>
              </a:ext>
            </a:extLst>
          </p:cNvPr>
          <p:cNvSpPr txBox="1"/>
          <p:nvPr/>
        </p:nvSpPr>
        <p:spPr>
          <a:xfrm>
            <a:off x="5796005" y="921297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7CC1FB-2A37-4D4C-9AE7-E519BBDF901E}"/>
              </a:ext>
            </a:extLst>
          </p:cNvPr>
          <p:cNvSpPr txBox="1"/>
          <p:nvPr/>
        </p:nvSpPr>
        <p:spPr>
          <a:xfrm>
            <a:off x="5796004" y="3371190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(4)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5389634-221B-4947-B02A-7B24C5C0C72B}"/>
              </a:ext>
            </a:extLst>
          </p:cNvPr>
          <p:cNvGrpSpPr/>
          <p:nvPr/>
        </p:nvGrpSpPr>
        <p:grpSpPr>
          <a:xfrm>
            <a:off x="4726816" y="2439563"/>
            <a:ext cx="197177" cy="498652"/>
            <a:chOff x="4796264" y="2529720"/>
            <a:chExt cx="197177" cy="49865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21F1997-6A30-41BA-8E98-808922132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EF336EF-B6E7-45C3-A058-8ECF43F7B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8EDD244-106A-4BFB-8C29-9C4EF7B25C6C}"/>
              </a:ext>
            </a:extLst>
          </p:cNvPr>
          <p:cNvGrpSpPr/>
          <p:nvPr/>
        </p:nvGrpSpPr>
        <p:grpSpPr>
          <a:xfrm>
            <a:off x="5316032" y="4903466"/>
            <a:ext cx="197177" cy="498652"/>
            <a:chOff x="4796264" y="2529720"/>
            <a:chExt cx="197177" cy="49865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754E48DF-6BB8-41DB-A7D8-5A07445D9B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599FA3EB-78E0-4300-83B2-7071B574A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0AEF678-E557-4213-BDA1-714B5E93CCA9}"/>
              </a:ext>
            </a:extLst>
          </p:cNvPr>
          <p:cNvGrpSpPr/>
          <p:nvPr/>
        </p:nvGrpSpPr>
        <p:grpSpPr>
          <a:xfrm>
            <a:off x="10275494" y="4822443"/>
            <a:ext cx="197177" cy="498652"/>
            <a:chOff x="4796264" y="2529720"/>
            <a:chExt cx="197177" cy="49865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8E726B72-039B-48E0-90AB-367DA5B37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D27CA63A-2A18-4452-A873-B6413C80F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556B7DC-2DF8-4AA4-A792-C4EF174E46C5}"/>
              </a:ext>
            </a:extLst>
          </p:cNvPr>
          <p:cNvGrpSpPr/>
          <p:nvPr/>
        </p:nvGrpSpPr>
        <p:grpSpPr>
          <a:xfrm>
            <a:off x="9552581" y="2396676"/>
            <a:ext cx="197177" cy="498652"/>
            <a:chOff x="4796264" y="2529720"/>
            <a:chExt cx="197177" cy="4986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9F2F0CBC-ECC5-4083-8CC7-260CB9CC2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17609278-65F6-431C-8E86-91588137C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52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BA1FD50-2E93-4D19-8EA0-799DD9857A9C}"/>
              </a:ext>
            </a:extLst>
          </p:cNvPr>
          <p:cNvGrpSpPr/>
          <p:nvPr/>
        </p:nvGrpSpPr>
        <p:grpSpPr>
          <a:xfrm>
            <a:off x="1609527" y="920621"/>
            <a:ext cx="8764556" cy="5016758"/>
            <a:chOff x="1609527" y="920621"/>
            <a:chExt cx="8764556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3844322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031873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.</a:t>
              </a:r>
            </a:p>
            <a:p>
              <a:endPara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FF80E6-9E9C-4D8F-A091-04A0C9668CB3}"/>
              </a:ext>
            </a:extLst>
          </p:cNvPr>
          <p:cNvSpPr txBox="1"/>
          <p:nvPr/>
        </p:nvSpPr>
        <p:spPr>
          <a:xfrm>
            <a:off x="4008582" y="117764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endParaRPr 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E53296-452D-4DE6-B867-1634944A7DDB}"/>
              </a:ext>
            </a:extLst>
          </p:cNvPr>
          <p:cNvSpPr txBox="1"/>
          <p:nvPr/>
        </p:nvSpPr>
        <p:spPr>
          <a:xfrm>
            <a:off x="1135424" y="955522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CF2A49-4516-4EE0-9970-D04FB5AB4721}"/>
              </a:ext>
            </a:extLst>
          </p:cNvPr>
          <p:cNvSpPr txBox="1"/>
          <p:nvPr/>
        </p:nvSpPr>
        <p:spPr>
          <a:xfrm>
            <a:off x="1048871" y="3371190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A135F38-A2E5-4BDE-B4DC-BF386FCEC9E1}"/>
              </a:ext>
            </a:extLst>
          </p:cNvPr>
          <p:cNvSpPr txBox="1"/>
          <p:nvPr/>
        </p:nvSpPr>
        <p:spPr>
          <a:xfrm>
            <a:off x="5796005" y="921297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7CC1FB-2A37-4D4C-9AE7-E519BBDF901E}"/>
              </a:ext>
            </a:extLst>
          </p:cNvPr>
          <p:cNvSpPr txBox="1"/>
          <p:nvPr/>
        </p:nvSpPr>
        <p:spPr>
          <a:xfrm>
            <a:off x="5796004" y="3371190"/>
            <a:ext cx="57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(4)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5389634-221B-4947-B02A-7B24C5C0C72B}"/>
              </a:ext>
            </a:extLst>
          </p:cNvPr>
          <p:cNvGrpSpPr/>
          <p:nvPr/>
        </p:nvGrpSpPr>
        <p:grpSpPr>
          <a:xfrm>
            <a:off x="4796264" y="2529720"/>
            <a:ext cx="197177" cy="498652"/>
            <a:chOff x="4796264" y="2529720"/>
            <a:chExt cx="197177" cy="49865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21F1997-6A30-41BA-8E98-808922132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EF336EF-B6E7-45C3-A058-8ECF43F7B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8EDD244-106A-4BFB-8C29-9C4EF7B25C6C}"/>
              </a:ext>
            </a:extLst>
          </p:cNvPr>
          <p:cNvGrpSpPr/>
          <p:nvPr/>
        </p:nvGrpSpPr>
        <p:grpSpPr>
          <a:xfrm>
            <a:off x="5551446" y="4903466"/>
            <a:ext cx="197177" cy="498652"/>
            <a:chOff x="4796264" y="2529720"/>
            <a:chExt cx="197177" cy="49865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754E48DF-6BB8-41DB-A7D8-5A07445D9B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599FA3EB-78E0-4300-83B2-7071B574A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0AEF678-E557-4213-BDA1-714B5E93CCA9}"/>
              </a:ext>
            </a:extLst>
          </p:cNvPr>
          <p:cNvGrpSpPr/>
          <p:nvPr/>
        </p:nvGrpSpPr>
        <p:grpSpPr>
          <a:xfrm>
            <a:off x="10430731" y="4903466"/>
            <a:ext cx="197177" cy="498652"/>
            <a:chOff x="4796264" y="2529720"/>
            <a:chExt cx="197177" cy="49865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8E726B72-039B-48E0-90AB-367DA5B37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D27CA63A-2A18-4452-A873-B6413C80F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556B7DC-2DF8-4AA4-A792-C4EF174E46C5}"/>
              </a:ext>
            </a:extLst>
          </p:cNvPr>
          <p:cNvGrpSpPr/>
          <p:nvPr/>
        </p:nvGrpSpPr>
        <p:grpSpPr>
          <a:xfrm>
            <a:off x="9714627" y="2529720"/>
            <a:ext cx="197177" cy="498652"/>
            <a:chOff x="4796264" y="2529720"/>
            <a:chExt cx="197177" cy="4986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9F2F0CBC-ECC5-4083-8CC7-260CB9CC2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17609278-65F6-431C-8E86-91588137C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20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9|2.1|1.8|1.7|1.9|1.9|1.9|2.2|1.8|1.7|1.8|2|2.1|2.1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9|2.1|1.8|1.7|1.9|1.9|1.9|2.2|1.8|1.7|1.8|2|2.1|2.1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9|2.1|1.8|1.7|1.9|1.9|1.9|2.2|1.8|1.7|1.8|2|2.1|2.1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1063</TotalTime>
  <Words>692</Words>
  <Application>Microsoft Office PowerPoint</Application>
  <PresentationFormat>Widescreen</PresentationFormat>
  <Paragraphs>169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 Unicode MS</vt:lpstr>
      <vt:lpstr>Arial</vt:lpstr>
      <vt:lpstr>Arial Rounded MT Bold</vt:lpstr>
      <vt:lpstr>Arial-Rounded</vt:lpstr>
      <vt:lpstr>Arial-SGK-TV</vt:lpstr>
      <vt:lpstr>Calibri</vt:lpstr>
      <vt:lpstr>Calibri Light</vt:lpstr>
      <vt:lpstr>Times New Roman</vt:lpstr>
      <vt:lpstr>等线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  ngày tháng 8 năm 2020 Tiếng Việt</dc:title>
  <dc:creator>AutoBVT</dc:creator>
  <cp:lastModifiedBy>A</cp:lastModifiedBy>
  <cp:revision>128</cp:revision>
  <dcterms:created xsi:type="dcterms:W3CDTF">2020-08-08T08:08:51Z</dcterms:created>
  <dcterms:modified xsi:type="dcterms:W3CDTF">2022-02-14T06:58:02Z</dcterms:modified>
</cp:coreProperties>
</file>