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352" r:id="rId4"/>
    <p:sldId id="259" r:id="rId5"/>
    <p:sldId id="260" r:id="rId6"/>
    <p:sldId id="261" r:id="rId7"/>
    <p:sldId id="262" r:id="rId8"/>
    <p:sldId id="351" r:id="rId9"/>
    <p:sldId id="350" r:id="rId10"/>
    <p:sldId id="344" r:id="rId11"/>
    <p:sldId id="345" r:id="rId12"/>
    <p:sldId id="338" r:id="rId13"/>
    <p:sldId id="349" r:id="rId14"/>
    <p:sldId id="346" r:id="rId15"/>
    <p:sldId id="347" r:id="rId16"/>
    <p:sldId id="348" r:id="rId17"/>
    <p:sldId id="337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CD6"/>
    <a:srgbClr val="FFF89A"/>
    <a:srgbClr val="E07235"/>
    <a:srgbClr val="EB54E9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30305-49A8-4165-A1D2-BCB5F067DC3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8B68B-9B7A-4158-9FD2-CD55642E0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5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5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6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11" Type="http://schemas.openxmlformats.org/officeDocument/2006/relationships/slide" Target="slide2.xml"/><Relationship Id="rId5" Type="http://schemas.openxmlformats.org/officeDocument/2006/relationships/slide" Target="slide5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a063486b351639d513c1c4acaf875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8b563b34ad8f7b1b8fb033b87599d68c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1" y="5334000"/>
            <a:ext cx="853337" cy="914400"/>
          </a:xfrm>
          <a:prstGeom prst="rect">
            <a:avLst/>
          </a:prstGeom>
        </p:spPr>
      </p:pic>
      <p:pic>
        <p:nvPicPr>
          <p:cNvPr id="7" name="Picture 6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5715000"/>
            <a:ext cx="838200" cy="913638"/>
          </a:xfrm>
          <a:prstGeom prst="rect">
            <a:avLst/>
          </a:prstGeom>
        </p:spPr>
      </p:pic>
      <p:pic>
        <p:nvPicPr>
          <p:cNvPr id="10" name="Picture 9" descr="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6600" y="6247472"/>
            <a:ext cx="685800" cy="610529"/>
          </a:xfrm>
          <a:prstGeom prst="rect">
            <a:avLst/>
          </a:prstGeom>
        </p:spPr>
      </p:pic>
      <p:pic>
        <p:nvPicPr>
          <p:cNvPr id="12" name="Picture 11" descr="234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62200" y="5562601"/>
            <a:ext cx="977718" cy="769511"/>
          </a:xfrm>
          <a:prstGeom prst="rect">
            <a:avLst/>
          </a:prstGeom>
        </p:spPr>
      </p:pic>
      <p:pic>
        <p:nvPicPr>
          <p:cNvPr id="13" name="Picture 12" descr="25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00600" y="4191000"/>
            <a:ext cx="866896" cy="1095528"/>
          </a:xfrm>
          <a:prstGeom prst="rect">
            <a:avLst/>
          </a:prstGeom>
        </p:spPr>
      </p:pic>
      <p:pic>
        <p:nvPicPr>
          <p:cNvPr id="14" name="Picture 13" descr="134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400801" y="4572000"/>
            <a:ext cx="481343" cy="70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4 0.00347 C -0.02448 -0.00301 -0.0632 -0.00949 -0.08281 -0.0287 C -0.10243 -0.04791 -0.10226 -0.07986 -0.10399 -0.11157 C -0.10573 -0.14328 -0.10017 -0.18611 -0.0934 -0.21875 C -0.08663 -0.25139 -0.07847 -0.28773 -0.06302 -0.30764 C -0.04757 -0.32754 -0.02222 -0.33287 -0.00104 -0.33796 C 0.02014 -0.34305 0.05139 -0.34653 0.06424 -0.33796 C 0.07708 -0.3294 0.07465 -0.3 0.07639 -0.28727 C 0.07812 -0.27453 0.07639 -0.26782 0.07483 -0.26111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C 0.03055 -0.00533 0.06128 -0.01065 0.08628 -0.02686 C 0.11128 -0.04306 0.1401 -0.06806 0.15 -0.09769 C 0.15989 -0.12732 0.15173 -0.17431 0.14548 -0.20487 C 0.13923 -0.23565 0.12882 -0.26459 0.11215 -0.28149 C 0.09548 -0.29838 0.06094 -0.30533 0.04548 -0.30625 C 0.03003 -0.30695 0.02483 -0.29723 0.01962 -0.28704 " pathEditMode="relative" rAng="0" ptsTypes="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-1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3.33333E-6 C -0.04427 -0.0287 -0.08837 -0.05717 -0.10608 -0.12916 C -0.12379 -0.20115 -0.13281 -0.35139 -0.10608 -0.43217 C -0.07934 -0.51296 0.00017 -0.58449 0.05451 -0.61412 C 0.10885 -0.64375 0.17639 -0.61759 0.21962 -0.60995 C 0.26285 -0.60231 0.29844 -0.5993 0.31354 -0.56759 C 0.32864 -0.53588 0.31962 -0.47801 0.31059 -0.42014 " pathEditMode="relative" ptsTypes="aaa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1.85185E-6 C 0.03454 -0.01643 0.06909 -0.03264 0.11961 -0.09282 C 0.17013 -0.15301 0.27117 -0.29259 0.30294 -0.36157 C 0.33471 -0.43055 0.31544 -0.4706 0.31058 -0.50694 C 0.30572 -0.54328 0.28315 -0.5787 0.27412 -0.57963 C 0.2651 -0.58055 0.26041 -0.54676 0.25589 -0.51296 " pathEditMode="relative" ptsTypes="aaaa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C 0.03768 -0.00208 0.07535 -0.0037 0.10469 -0.02453 C 0.13403 -0.04537 0.16094 -0.08703 0.17587 -0.12546 C 0.1908 -0.16388 0.19462 -0.21203 0.19393 -0.25486 C 0.19323 -0.29791 0.17813 -0.35254 0.17136 -0.38449 C 0.16458 -0.41643 0.16545 -0.43356 0.15313 -0.44699 C 0.1408 -0.46018 0.10695 -0.46666 0.09705 -0.46527 C 0.08715 -0.46342 0.09045 -0.45023 0.09393 -0.4368 " pathEditMode="relative" rAng="0" ptsTypes="aaaaaa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-2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C 0.05295 -0.00486 0.10608 -0.00949 0.15156 -0.05856 C 0.19705 -0.10763 0.25677 -0.2199 0.27274 -0.2949 C 0.28872 -0.3699 0.27049 -0.46898 0.24705 -0.50902 C 0.22361 -0.54907 0.15573 -0.54398 0.13195 -0.53518 C 0.10816 -0.52638 0.10625 -0.49143 0.10451 -0.45648 " pathEditMode="relative" ptsTypes="aaaa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1EDFA8DA-724C-42DC-93A2-6691DA11480B}"/>
              </a:ext>
            </a:extLst>
          </p:cNvPr>
          <p:cNvSpPr/>
          <p:nvPr/>
        </p:nvSpPr>
        <p:spPr>
          <a:xfrm>
            <a:off x="1754256" y="505239"/>
            <a:ext cx="5867400" cy="990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F79FEC-6D4A-49AD-A65E-7352B5C5523F}"/>
              </a:ext>
            </a:extLst>
          </p:cNvPr>
          <p:cNvSpPr/>
          <p:nvPr/>
        </p:nvSpPr>
        <p:spPr>
          <a:xfrm>
            <a:off x="958801" y="581439"/>
            <a:ext cx="6858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C98BE7D-6006-491E-8B27-B25E9A29CB19}"/>
              </a:ext>
            </a:extLst>
          </p:cNvPr>
          <p:cNvSpPr/>
          <p:nvPr/>
        </p:nvSpPr>
        <p:spPr>
          <a:xfrm>
            <a:off x="1563756" y="4658139"/>
            <a:ext cx="18288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16 &gt; 11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375050FB-D6A9-4825-9E54-109DAC83BFDE}"/>
              </a:ext>
            </a:extLst>
          </p:cNvPr>
          <p:cNvSpPr/>
          <p:nvPr/>
        </p:nvSpPr>
        <p:spPr>
          <a:xfrm>
            <a:off x="4687956" y="4658139"/>
            <a:ext cx="18288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60 &gt; 50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E416AF99-89F7-4284-8849-4F2EAA60D38C}"/>
              </a:ext>
            </a:extLst>
          </p:cNvPr>
          <p:cNvSpPr/>
          <p:nvPr/>
        </p:nvSpPr>
        <p:spPr>
          <a:xfrm>
            <a:off x="7735956" y="4658139"/>
            <a:ext cx="18288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51 &gt; 39</a:t>
            </a:r>
          </a:p>
        </p:txBody>
      </p:sp>
      <p:pic>
        <p:nvPicPr>
          <p:cNvPr id="11" name="Picture 17" descr="http://45.118.144.92:8489/Uploads/202006081658254662_Toan1-T2-B22-LT1-1b.png">
            <a:extLst>
              <a:ext uri="{FF2B5EF4-FFF2-40B4-BE49-F238E27FC236}">
                <a16:creationId xmlns:a16="http://schemas.microsoft.com/office/drawing/2014/main" id="{92E7E17A-14C8-4C77-80EF-00EA3A4D3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r="14545"/>
          <a:stretch>
            <a:fillRect/>
          </a:stretch>
        </p:blipFill>
        <p:spPr bwMode="auto">
          <a:xfrm>
            <a:off x="4285078" y="1899064"/>
            <a:ext cx="31654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http://45.118.144.92:8489/Uploads/202006081657095902_Toan1-T2-B22-LT1-1a.png">
            <a:extLst>
              <a:ext uri="{FF2B5EF4-FFF2-40B4-BE49-F238E27FC236}">
                <a16:creationId xmlns:a16="http://schemas.microsoft.com/office/drawing/2014/main" id="{15D791B6-6DB3-4A8D-BB15-A24D150C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>
            <a:fillRect/>
          </a:stretch>
        </p:blipFill>
        <p:spPr bwMode="auto">
          <a:xfrm>
            <a:off x="708440" y="1905414"/>
            <a:ext cx="3843338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http://45.118.144.92:8489/Uploads/202006081659054679_Toan1-T2-B22-LT1-1c.png">
            <a:extLst>
              <a:ext uri="{FF2B5EF4-FFF2-40B4-BE49-F238E27FC236}">
                <a16:creationId xmlns:a16="http://schemas.microsoft.com/office/drawing/2014/main" id="{41E9E890-0F8A-4AE0-9DC4-13B1C25D1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r="13609"/>
          <a:stretch>
            <a:fillRect/>
          </a:stretch>
        </p:blipFill>
        <p:spPr bwMode="auto">
          <a:xfrm>
            <a:off x="7521991" y="1876839"/>
            <a:ext cx="2881312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3EF5630-22B6-4BF1-B863-5B5229555C70}"/>
              </a:ext>
            </a:extLst>
          </p:cNvPr>
          <p:cNvSpPr/>
          <p:nvPr/>
        </p:nvSpPr>
        <p:spPr>
          <a:xfrm>
            <a:off x="1644601" y="1803814"/>
            <a:ext cx="886114" cy="11370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E3C8B4-A803-4032-B15B-165763A52A69}"/>
              </a:ext>
            </a:extLst>
          </p:cNvPr>
          <p:cNvSpPr/>
          <p:nvPr/>
        </p:nvSpPr>
        <p:spPr>
          <a:xfrm>
            <a:off x="6266132" y="1905414"/>
            <a:ext cx="886114" cy="11370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120AB8-123E-4AE2-94E8-84D5141860D8}"/>
              </a:ext>
            </a:extLst>
          </p:cNvPr>
          <p:cNvSpPr/>
          <p:nvPr/>
        </p:nvSpPr>
        <p:spPr>
          <a:xfrm>
            <a:off x="9182062" y="1899064"/>
            <a:ext cx="886114" cy="11370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3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3004B46-8A85-44EE-AAD5-BCA2BA5538C7}"/>
              </a:ext>
            </a:extLst>
          </p:cNvPr>
          <p:cNvSpPr/>
          <p:nvPr/>
        </p:nvSpPr>
        <p:spPr>
          <a:xfrm>
            <a:off x="1683025" y="490331"/>
            <a:ext cx="5867400" cy="990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78B4B6-2313-419F-A798-7235EB0C80A0}"/>
              </a:ext>
            </a:extLst>
          </p:cNvPr>
          <p:cNvSpPr/>
          <p:nvPr/>
        </p:nvSpPr>
        <p:spPr>
          <a:xfrm>
            <a:off x="921025" y="490331"/>
            <a:ext cx="6858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0235BA3-6463-436D-A6D0-7612C585BC20}"/>
              </a:ext>
            </a:extLst>
          </p:cNvPr>
          <p:cNvSpPr/>
          <p:nvPr/>
        </p:nvSpPr>
        <p:spPr>
          <a:xfrm>
            <a:off x="1987826" y="4856922"/>
            <a:ext cx="18288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15 &lt; 19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B6A76AB-129C-4DD7-BACE-31BCADE7B957}"/>
              </a:ext>
            </a:extLst>
          </p:cNvPr>
          <p:cNvSpPr/>
          <p:nvPr/>
        </p:nvSpPr>
        <p:spPr>
          <a:xfrm>
            <a:off x="5112026" y="4856922"/>
            <a:ext cx="18288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80 &lt; 81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D126B3F-E13F-46F1-A289-2AA772E0D509}"/>
              </a:ext>
            </a:extLst>
          </p:cNvPr>
          <p:cNvSpPr/>
          <p:nvPr/>
        </p:nvSpPr>
        <p:spPr>
          <a:xfrm>
            <a:off x="8464826" y="4856922"/>
            <a:ext cx="18288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29 &lt; 30</a:t>
            </a:r>
          </a:p>
        </p:txBody>
      </p:sp>
      <p:pic>
        <p:nvPicPr>
          <p:cNvPr id="11" name="Picture 24" descr="http://45.118.144.92:8489/Uploads/202006081710506890_Toan1-T2-B22-LT1-2a.png">
            <a:extLst>
              <a:ext uri="{FF2B5EF4-FFF2-40B4-BE49-F238E27FC236}">
                <a16:creationId xmlns:a16="http://schemas.microsoft.com/office/drawing/2014/main" id="{1519C1E6-D29A-41F3-868E-71AE4E42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0" y="1863612"/>
            <a:ext cx="45799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http://45.118.144.92:8489/Uploads/202006081711208197_Toan1-T2-B22-LT1-2b.png">
            <a:extLst>
              <a:ext uri="{FF2B5EF4-FFF2-40B4-BE49-F238E27FC236}">
                <a16:creationId xmlns:a16="http://schemas.microsoft.com/office/drawing/2014/main" id="{D756266F-5E3A-457E-BA95-9332B3B96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76" y="1696520"/>
            <a:ext cx="478155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 descr="http://45.118.144.92:8489/Uploads/202006081714030418_Toan1-T2-B22-LT1-2c.png">
            <a:extLst>
              <a:ext uri="{FF2B5EF4-FFF2-40B4-BE49-F238E27FC236}">
                <a16:creationId xmlns:a16="http://schemas.microsoft.com/office/drawing/2014/main" id="{5C83F09A-C1EA-415A-BA1D-68EEFE1D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20" y="1480931"/>
            <a:ext cx="4926012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6964F96-DC28-441B-A023-8A02F67F37B7}"/>
              </a:ext>
            </a:extLst>
          </p:cNvPr>
          <p:cNvSpPr/>
          <p:nvPr/>
        </p:nvSpPr>
        <p:spPr>
          <a:xfrm>
            <a:off x="3430721" y="1907947"/>
            <a:ext cx="886114" cy="11370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10DDAD-0051-4748-8EAB-D7FF4DA46B1E}"/>
              </a:ext>
            </a:extLst>
          </p:cNvPr>
          <p:cNvSpPr/>
          <p:nvPr/>
        </p:nvSpPr>
        <p:spPr>
          <a:xfrm>
            <a:off x="6545394" y="1863612"/>
            <a:ext cx="886114" cy="11345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594519-3273-4683-8653-7801F8B08E60}"/>
              </a:ext>
            </a:extLst>
          </p:cNvPr>
          <p:cNvSpPr/>
          <p:nvPr/>
        </p:nvSpPr>
        <p:spPr>
          <a:xfrm>
            <a:off x="8018195" y="1466643"/>
            <a:ext cx="886114" cy="11370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0FDBF2-6956-41A9-8571-2B0C7C1EA1C1}"/>
              </a:ext>
            </a:extLst>
          </p:cNvPr>
          <p:cNvSpPr txBox="1"/>
          <p:nvPr/>
        </p:nvSpPr>
        <p:spPr>
          <a:xfrm>
            <a:off x="2465614" y="2824843"/>
            <a:ext cx="7886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UTM Chickenhawk" panose="02040603050506020204" pitchFamily="18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15945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5K - Bộ Y Tế">
            <a:hlinkClick r:id="" action="ppaction://media"/>
            <a:extLst>
              <a:ext uri="{FF2B5EF4-FFF2-40B4-BE49-F238E27FC236}">
                <a16:creationId xmlns:a16="http://schemas.microsoft.com/office/drawing/2014/main" id="{9AE3C2F1-F257-44A1-A5C6-5BA343659A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8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8018AEBC-FBC2-4E76-B4F9-E259E4C7D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04" y="1595438"/>
            <a:ext cx="1183171" cy="954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99981" anchor="ctr">
            <a:spAutoFit/>
          </a:bodyPr>
          <a:lstStyle/>
          <a:p>
            <a:pPr eaLnBrk="0" hangingPunct="0">
              <a:defRPr/>
            </a:pPr>
            <a:r>
              <a:rPr lang="vi-VN" sz="2800" b="1" dirty="0">
                <a:solidFill>
                  <a:srgbClr val="000000"/>
                </a:solidFill>
                <a:latin typeface="+mj-lt"/>
              </a:rPr>
              <a:t>a)</a:t>
            </a:r>
            <a:endParaRPr lang="vi-VN" sz="2800" dirty="0">
              <a:solidFill>
                <a:srgbClr val="879AA9"/>
              </a:solidFill>
              <a:latin typeface="+mj-lt"/>
            </a:endParaRPr>
          </a:p>
          <a:p>
            <a:pPr eaLnBrk="0" hangingPunct="0">
              <a:defRPr/>
            </a:pPr>
            <a:r>
              <a:rPr lang="vi-VN" sz="2800" dirty="0">
                <a:solidFill>
                  <a:srgbClr val="879AA9"/>
                </a:solidFill>
                <a:latin typeface="+mj-lt"/>
              </a:rPr>
              <a:t> </a:t>
            </a:r>
            <a:endParaRPr lang="vi-VN" sz="31200" dirty="0">
              <a:solidFill>
                <a:srgbClr val="879AA9"/>
              </a:solidFill>
              <a:latin typeface="+mj-lt"/>
            </a:endParaRPr>
          </a:p>
        </p:txBody>
      </p:sp>
      <p:pic>
        <p:nvPicPr>
          <p:cNvPr id="4" name="Picture 9" descr="http://45.118.144.92:8489/Uploads/202005092205526512_Toan1-T2-B22-LT1-3a.png">
            <a:extLst>
              <a:ext uri="{FF2B5EF4-FFF2-40B4-BE49-F238E27FC236}">
                <a16:creationId xmlns:a16="http://schemas.microsoft.com/office/drawing/2014/main" id="{9E1DF4E3-1C16-413C-8C89-7AFAD2FB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41"/>
          <a:stretch>
            <a:fillRect/>
          </a:stretch>
        </p:blipFill>
        <p:spPr bwMode="auto">
          <a:xfrm>
            <a:off x="1549952" y="1773238"/>
            <a:ext cx="2474912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http://45.118.144.92:8489/Uploads/202005092205526512_Toan1-T2-B22-LT1-3a.png">
            <a:extLst>
              <a:ext uri="{FF2B5EF4-FFF2-40B4-BE49-F238E27FC236}">
                <a16:creationId xmlns:a16="http://schemas.microsoft.com/office/drawing/2014/main" id="{80212E98-7F11-4CC2-8848-94790E6B9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2" r="33725"/>
          <a:stretch>
            <a:fillRect/>
          </a:stretch>
        </p:blipFill>
        <p:spPr bwMode="auto">
          <a:xfrm>
            <a:off x="4498975" y="1858169"/>
            <a:ext cx="2822575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http://45.118.144.92:8489/Uploads/202005092205526512_Toan1-T2-B22-LT1-3a.png">
            <a:extLst>
              <a:ext uri="{FF2B5EF4-FFF2-40B4-BE49-F238E27FC236}">
                <a16:creationId xmlns:a16="http://schemas.microsoft.com/office/drawing/2014/main" id="{49783517-11FB-4C93-8083-2247C5F67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8"/>
          <a:stretch>
            <a:fillRect/>
          </a:stretch>
        </p:blipFill>
        <p:spPr bwMode="auto">
          <a:xfrm>
            <a:off x="7596187" y="2046288"/>
            <a:ext cx="25781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45.118.144.92:8489/Uploads/202005092206119474_Toan1-T2-B22-LT1-3b.png">
            <a:extLst>
              <a:ext uri="{FF2B5EF4-FFF2-40B4-BE49-F238E27FC236}">
                <a16:creationId xmlns:a16="http://schemas.microsoft.com/office/drawing/2014/main" id="{25A8892E-06D8-45A9-8CEA-DF1E407B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07"/>
          <a:stretch>
            <a:fillRect/>
          </a:stretch>
        </p:blipFill>
        <p:spPr bwMode="auto">
          <a:xfrm>
            <a:off x="1890712" y="4467225"/>
            <a:ext cx="27940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D70ECB5D-AA43-4856-9780-772E9A036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04" y="3702050"/>
            <a:ext cx="1218096" cy="9540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99981" anchor="ctr"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b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)</a:t>
            </a:r>
            <a:endParaRPr lang="vi-VN" sz="2800" dirty="0">
              <a:solidFill>
                <a:srgbClr val="879AA9"/>
              </a:solidFill>
              <a:latin typeface="+mj-lt"/>
            </a:endParaRPr>
          </a:p>
          <a:p>
            <a:pPr eaLnBrk="0" hangingPunct="0">
              <a:defRPr/>
            </a:pPr>
            <a:r>
              <a:rPr lang="vi-VN" sz="2800" dirty="0">
                <a:solidFill>
                  <a:srgbClr val="879AA9"/>
                </a:solidFill>
                <a:latin typeface="+mj-lt"/>
              </a:rPr>
              <a:t> </a:t>
            </a:r>
            <a:endParaRPr lang="vi-VN" sz="31200" dirty="0">
              <a:solidFill>
                <a:srgbClr val="879AA9"/>
              </a:solidFill>
              <a:latin typeface="+mj-lt"/>
            </a:endParaRPr>
          </a:p>
        </p:txBody>
      </p:sp>
      <p:pic>
        <p:nvPicPr>
          <p:cNvPr id="9" name="Picture 10" descr="http://45.118.144.92:8489/Uploads/202005092206119474_Toan1-T2-B22-LT1-3b.png">
            <a:extLst>
              <a:ext uri="{FF2B5EF4-FFF2-40B4-BE49-F238E27FC236}">
                <a16:creationId xmlns:a16="http://schemas.microsoft.com/office/drawing/2014/main" id="{90C62B4C-168B-4149-90FD-5E4C32BC9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3" r="33430"/>
          <a:stretch>
            <a:fillRect/>
          </a:stretch>
        </p:blipFill>
        <p:spPr bwMode="auto">
          <a:xfrm>
            <a:off x="4498975" y="4467225"/>
            <a:ext cx="2913062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45.118.144.92:8489/Uploads/202005092206119474_Toan1-T2-B22-LT1-3b.png">
            <a:extLst>
              <a:ext uri="{FF2B5EF4-FFF2-40B4-BE49-F238E27FC236}">
                <a16:creationId xmlns:a16="http://schemas.microsoft.com/office/drawing/2014/main" id="{6F055271-1F7C-40F9-838C-8AE3844D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1"/>
          <a:stretch>
            <a:fillRect/>
          </a:stretch>
        </p:blipFill>
        <p:spPr bwMode="auto">
          <a:xfrm>
            <a:off x="7524750" y="4467225"/>
            <a:ext cx="277018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6DE93365-758C-489B-B4CB-D1B65D3FD377}"/>
              </a:ext>
            </a:extLst>
          </p:cNvPr>
          <p:cNvSpPr/>
          <p:nvPr/>
        </p:nvSpPr>
        <p:spPr>
          <a:xfrm>
            <a:off x="2524539" y="458650"/>
            <a:ext cx="8382000" cy="990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07F61B-B5F6-409E-9614-4FA49ABD3390}"/>
              </a:ext>
            </a:extLst>
          </p:cNvPr>
          <p:cNvSpPr/>
          <p:nvPr/>
        </p:nvSpPr>
        <p:spPr>
          <a:xfrm>
            <a:off x="1762539" y="458650"/>
            <a:ext cx="6858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818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023 L 0.27148 0.0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79 0.00046 L -0.21576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0509 L 0.34358 -0.0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21536 0.005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45.118.144.92:8489/Uploads/202005092208192073_Toan1-T2-B22-LT1-3c.png">
            <a:extLst>
              <a:ext uri="{FF2B5EF4-FFF2-40B4-BE49-F238E27FC236}">
                <a16:creationId xmlns:a16="http://schemas.microsoft.com/office/drawing/2014/main" id="{00665AE5-5D1C-4B67-A4B8-460862F9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76"/>
          <a:stretch>
            <a:fillRect/>
          </a:stretch>
        </p:blipFill>
        <p:spPr bwMode="auto">
          <a:xfrm>
            <a:off x="1914111" y="1746734"/>
            <a:ext cx="2781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http://45.118.144.92:8489/Uploads/202005092208465995_Toan1-T2-B22-LT1-3d.png">
            <a:extLst>
              <a:ext uri="{FF2B5EF4-FFF2-40B4-BE49-F238E27FC236}">
                <a16:creationId xmlns:a16="http://schemas.microsoft.com/office/drawing/2014/main" id="{0E73CF87-D343-47A4-BD47-2EB662F9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76"/>
          <a:stretch>
            <a:fillRect/>
          </a:stretch>
        </p:blipFill>
        <p:spPr bwMode="auto">
          <a:xfrm>
            <a:off x="1975196" y="4137563"/>
            <a:ext cx="2781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998ED905-1F30-42AA-88C2-7B89561A4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651" y="1536717"/>
            <a:ext cx="9095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99981" anchor="ctr">
            <a:spAutoFit/>
          </a:bodyPr>
          <a:lstStyle/>
          <a:p>
            <a:pPr eaLnBrk="0" hangingPunct="0">
              <a:defRPr/>
            </a:pPr>
            <a:r>
              <a:rPr lang="vi-VN" sz="2800" b="1" dirty="0">
                <a:solidFill>
                  <a:srgbClr val="000000"/>
                </a:solidFill>
                <a:latin typeface="+mj-lt"/>
              </a:rPr>
              <a:t>a)</a:t>
            </a:r>
            <a:endParaRPr lang="vi-VN" sz="2800" dirty="0">
              <a:solidFill>
                <a:srgbClr val="879AA9"/>
              </a:solidFill>
              <a:latin typeface="+mj-lt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09C41D5-077B-45A3-A4DC-309A43613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88" y="3582539"/>
            <a:ext cx="1063695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99981" anchor="ctr"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b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)</a:t>
            </a:r>
            <a:endParaRPr lang="vi-VN" sz="2800" dirty="0">
              <a:solidFill>
                <a:srgbClr val="879AA9"/>
              </a:solidFill>
              <a:latin typeface="+mj-lt"/>
            </a:endParaRPr>
          </a:p>
        </p:txBody>
      </p:sp>
      <p:pic>
        <p:nvPicPr>
          <p:cNvPr id="7" name="Picture 5" descr="http://45.118.144.92:8489/Uploads/202005092208192073_Toan1-T2-B22-LT1-3c.png">
            <a:extLst>
              <a:ext uri="{FF2B5EF4-FFF2-40B4-BE49-F238E27FC236}">
                <a16:creationId xmlns:a16="http://schemas.microsoft.com/office/drawing/2014/main" id="{D647E825-84EE-4DC0-AADE-E67EFA1A5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4" r="32695"/>
          <a:stretch>
            <a:fillRect/>
          </a:stretch>
        </p:blipFill>
        <p:spPr bwMode="auto">
          <a:xfrm>
            <a:off x="4695411" y="1746734"/>
            <a:ext cx="30829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45.118.144.92:8489/Uploads/202005092208192073_Toan1-T2-B22-LT1-3c.png">
            <a:extLst>
              <a:ext uri="{FF2B5EF4-FFF2-40B4-BE49-F238E27FC236}">
                <a16:creationId xmlns:a16="http://schemas.microsoft.com/office/drawing/2014/main" id="{F0C00B2D-5CFE-463B-B5F5-D1E11DC1B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7"/>
          <a:stretch>
            <a:fillRect/>
          </a:stretch>
        </p:blipFill>
        <p:spPr bwMode="auto">
          <a:xfrm>
            <a:off x="7865649" y="1922180"/>
            <a:ext cx="28479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45.118.144.92:8489/Uploads/202005092208465995_Toan1-T2-B22-LT1-3d.png">
            <a:extLst>
              <a:ext uri="{FF2B5EF4-FFF2-40B4-BE49-F238E27FC236}">
                <a16:creationId xmlns:a16="http://schemas.microsoft.com/office/drawing/2014/main" id="{5576F1AA-44FA-4127-8679-49D37E78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4" r="31688"/>
          <a:stretch>
            <a:fillRect/>
          </a:stretch>
        </p:blipFill>
        <p:spPr bwMode="auto">
          <a:xfrm>
            <a:off x="4850192" y="4319241"/>
            <a:ext cx="317023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ttp://45.118.144.92:8489/Uploads/202005092208465995_Toan1-T2-B22-LT1-3d.png">
            <a:extLst>
              <a:ext uri="{FF2B5EF4-FFF2-40B4-BE49-F238E27FC236}">
                <a16:creationId xmlns:a16="http://schemas.microsoft.com/office/drawing/2014/main" id="{024FBEC6-FB83-4944-84DF-D9E75A70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2"/>
          <a:stretch>
            <a:fillRect/>
          </a:stretch>
        </p:blipFill>
        <p:spPr bwMode="auto">
          <a:xfrm>
            <a:off x="7865649" y="4164496"/>
            <a:ext cx="276066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F0966AC-BE49-4412-80C1-51425CEB3393}"/>
              </a:ext>
            </a:extLst>
          </p:cNvPr>
          <p:cNvSpPr/>
          <p:nvPr/>
        </p:nvSpPr>
        <p:spPr>
          <a:xfrm>
            <a:off x="1482311" y="490133"/>
            <a:ext cx="6858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48A609AB-F071-43F7-BA6D-38DD1B797F72}"/>
              </a:ext>
            </a:extLst>
          </p:cNvPr>
          <p:cNvSpPr/>
          <p:nvPr/>
        </p:nvSpPr>
        <p:spPr>
          <a:xfrm>
            <a:off x="2244311" y="490133"/>
            <a:ext cx="8382000" cy="9906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78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26002 -0.011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26003 0.023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 0.00116 L -0.26419 0.013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25287 -0.004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17FDA2-A923-418D-B35A-A1A8137D8ED0}"/>
              </a:ext>
            </a:extLst>
          </p:cNvPr>
          <p:cNvSpPr/>
          <p:nvPr/>
        </p:nvSpPr>
        <p:spPr>
          <a:xfrm>
            <a:off x="762495" y="832471"/>
            <a:ext cx="2717684" cy="110234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+mj-lt"/>
                <a:cs typeface="Times New Roman" pitchFamily="18" charset="0"/>
              </a:rPr>
              <a:t>Cầu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thang</a:t>
            </a:r>
            <a:r>
              <a:rPr lang="en-US" sz="3200" dirty="0">
                <a:latin typeface="+mj-lt"/>
                <a:cs typeface="Times New Roman" pitchFamily="18" charset="0"/>
              </a:rPr>
              <a:t>, </a:t>
            </a:r>
            <a:r>
              <a:rPr lang="en-US" sz="3200" dirty="0" err="1">
                <a:latin typeface="+mj-lt"/>
                <a:cs typeface="Times New Roman" pitchFamily="18" charset="0"/>
              </a:rPr>
              <a:t>cầu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trượt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F2B2738-7060-4A0C-85EE-EB102DC7D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7077" y="473044"/>
            <a:ext cx="7622539" cy="591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641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B219CA-A092-4BBA-9007-5C66BC21030E}"/>
              </a:ext>
            </a:extLst>
          </p:cNvPr>
          <p:cNvSpPr/>
          <p:nvPr/>
        </p:nvSpPr>
        <p:spPr>
          <a:xfrm>
            <a:off x="619097" y="715757"/>
            <a:ext cx="5476903" cy="271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66A74-1E3D-425C-AC77-D00A1560F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60012"/>
            <a:ext cx="4961505" cy="36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9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685800"/>
            <a:ext cx="8915400" cy="528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6355" y="1527868"/>
            <a:ext cx="609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&gt;; &lt;; = 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17       20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4343400"/>
            <a:ext cx="59436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464820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9829800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E3D906-DACA-49E1-93CF-6F8EA82EF7CE}"/>
              </a:ext>
            </a:extLst>
          </p:cNvPr>
          <p:cNvSpPr/>
          <p:nvPr/>
        </p:nvSpPr>
        <p:spPr>
          <a:xfrm>
            <a:off x="5514109" y="2805140"/>
            <a:ext cx="581891" cy="4676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685800"/>
            <a:ext cx="8915400" cy="528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8309" y="1517212"/>
            <a:ext cx="60960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&gt;; &lt;; = 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45       45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4343400"/>
            <a:ext cx="59436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464820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45</a:t>
            </a: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9829800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C36665-3852-4EA3-9BE7-71F5E5C3E3FD}"/>
              </a:ext>
            </a:extLst>
          </p:cNvPr>
          <p:cNvSpPr/>
          <p:nvPr/>
        </p:nvSpPr>
        <p:spPr>
          <a:xfrm>
            <a:off x="5569529" y="2749720"/>
            <a:ext cx="581891" cy="4676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685800"/>
            <a:ext cx="8915400" cy="528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1652704"/>
            <a:ext cx="60960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&gt;; &lt;; = 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13       9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4343400"/>
            <a:ext cx="59436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464820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9829800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88C9D7-DA59-4F56-B3AC-2BB05F07B615}"/>
              </a:ext>
            </a:extLst>
          </p:cNvPr>
          <p:cNvSpPr/>
          <p:nvPr/>
        </p:nvSpPr>
        <p:spPr>
          <a:xfrm>
            <a:off x="5680369" y="2860560"/>
            <a:ext cx="581891" cy="4676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685800"/>
            <a:ext cx="8915400" cy="528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6017" y="1538331"/>
            <a:ext cx="60960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&gt;; &lt;; = 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98       99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4343400"/>
            <a:ext cx="59436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464820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98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99</a:t>
            </a: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9829800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36DBD1-61F7-43B3-AA81-7E32837F9614}"/>
              </a:ext>
            </a:extLst>
          </p:cNvPr>
          <p:cNvSpPr/>
          <p:nvPr/>
        </p:nvSpPr>
        <p:spPr>
          <a:xfrm>
            <a:off x="5569529" y="2749720"/>
            <a:ext cx="581891" cy="4676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685800"/>
            <a:ext cx="8915400" cy="528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2163" y="1548519"/>
            <a:ext cx="60960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&gt;; &lt;; = 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50       40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4343400"/>
            <a:ext cx="59436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464820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40</a:t>
            </a: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9829800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46A551-F390-4A61-8C1F-B59510F24423}"/>
              </a:ext>
            </a:extLst>
          </p:cNvPr>
          <p:cNvSpPr/>
          <p:nvPr/>
        </p:nvSpPr>
        <p:spPr>
          <a:xfrm>
            <a:off x="5569529" y="2749720"/>
            <a:ext cx="581891" cy="4676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685800"/>
            <a:ext cx="8915400" cy="528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9873" y="1517212"/>
            <a:ext cx="60960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&gt;; &lt;; = 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81       79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4343400"/>
            <a:ext cx="59436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464820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81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4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79</a:t>
            </a: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 flipH="1">
            <a:off x="9829800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42555E-8644-4DA5-AE49-1E3A1E0AD529}"/>
              </a:ext>
            </a:extLst>
          </p:cNvPr>
          <p:cNvSpPr/>
          <p:nvPr/>
        </p:nvSpPr>
        <p:spPr>
          <a:xfrm>
            <a:off x="5569529" y="2749720"/>
            <a:ext cx="581891" cy="4676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96C367-B6E1-48CF-8311-C9174163BC96}"/>
              </a:ext>
            </a:extLst>
          </p:cNvPr>
          <p:cNvGrpSpPr/>
          <p:nvPr/>
        </p:nvGrpSpPr>
        <p:grpSpPr>
          <a:xfrm>
            <a:off x="755373" y="232280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CD9420-65EB-43F9-A7E6-1F26050348E6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71C4312C-928B-47B4-A7A1-EBFE90750265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0070C0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6DBE7077-B247-44E9-9943-D3FEC934FAA1}"/>
                  </a:ext>
                </a:extLst>
              </p:cNvPr>
              <p:cNvSpPr/>
              <p:nvPr/>
            </p:nvSpPr>
            <p:spPr>
              <a:xfrm rot="10800000">
                <a:off x="1566862" y="76197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478826-2FC1-4277-BAE4-C888B169601B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tx2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tx2"/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B8A3765-033D-4AF5-B42B-F15E989D7B3E}"/>
              </a:ext>
            </a:extLst>
          </p:cNvPr>
          <p:cNvSpPr txBox="1">
            <a:spLocks/>
          </p:cNvSpPr>
          <p:nvPr/>
        </p:nvSpPr>
        <p:spPr>
          <a:xfrm>
            <a:off x="3371045" y="549776"/>
            <a:ext cx="3838140" cy="628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tx2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CÁC SỐ ĐẾN 100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44D3C1-927F-4D8F-AFC0-80FEE98D6BED}"/>
              </a:ext>
            </a:extLst>
          </p:cNvPr>
          <p:cNvSpPr txBox="1">
            <a:spLocks/>
          </p:cNvSpPr>
          <p:nvPr/>
        </p:nvSpPr>
        <p:spPr>
          <a:xfrm>
            <a:off x="1492771" y="2784993"/>
            <a:ext cx="8437830" cy="12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000" b="1" dirty="0">
                <a:solidFill>
                  <a:schemeClr val="bg1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 22 </a:t>
            </a:r>
          </a:p>
          <a:p>
            <a:pPr algn="ctr"/>
            <a:r>
              <a:rPr lang="en-GB" sz="5000" b="1" dirty="0">
                <a:solidFill>
                  <a:schemeClr val="bg1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So sánh các số</a:t>
            </a:r>
          </a:p>
          <a:p>
            <a:pPr algn="ctr"/>
            <a:r>
              <a:rPr lang="en-GB" sz="5000" b="1" dirty="0">
                <a:solidFill>
                  <a:schemeClr val="bg1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có hai chữ số ( Tiết 2)</a:t>
            </a:r>
          </a:p>
        </p:txBody>
      </p:sp>
    </p:spTree>
    <p:extLst>
      <p:ext uri="{BB962C8B-B14F-4D97-AF65-F5344CB8AC3E}">
        <p14:creationId xmlns:p14="http://schemas.microsoft.com/office/powerpoint/2010/main" val="401694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ACD9420-65EB-43F9-A7E6-1F26050348E6}"/>
              </a:ext>
            </a:extLst>
          </p:cNvPr>
          <p:cNvGrpSpPr/>
          <p:nvPr/>
        </p:nvGrpSpPr>
        <p:grpSpPr>
          <a:xfrm>
            <a:off x="755373" y="232280"/>
            <a:ext cx="2190751" cy="980661"/>
            <a:chOff x="1523999" y="0"/>
            <a:chExt cx="1285462" cy="1828800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71C4312C-928B-47B4-A7A1-EBFE90750265}"/>
                </a:ext>
              </a:extLst>
            </p:cNvPr>
            <p:cNvSpPr/>
            <p:nvPr/>
          </p:nvSpPr>
          <p:spPr>
            <a:xfrm rot="10800000">
              <a:off x="1523999" y="0"/>
              <a:ext cx="1285462" cy="1828800"/>
            </a:xfrm>
            <a:prstGeom prst="round2SameRect">
              <a:avLst/>
            </a:prstGeom>
            <a:solidFill>
              <a:srgbClr val="0070C0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6DBE7077-B247-44E9-9943-D3FEC934FAA1}"/>
                </a:ext>
              </a:extLst>
            </p:cNvPr>
            <p:cNvSpPr/>
            <p:nvPr/>
          </p:nvSpPr>
          <p:spPr>
            <a:xfrm rot="10800000">
              <a:off x="1566862" y="76197"/>
              <a:ext cx="1204497" cy="1709738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544D3C1-927F-4D8F-AFC0-80FEE98D6BED}"/>
              </a:ext>
            </a:extLst>
          </p:cNvPr>
          <p:cNvSpPr txBox="1">
            <a:spLocks/>
          </p:cNvSpPr>
          <p:nvPr/>
        </p:nvSpPr>
        <p:spPr>
          <a:xfrm>
            <a:off x="1492771" y="2784993"/>
            <a:ext cx="8437830" cy="12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000" b="1" dirty="0">
                <a:solidFill>
                  <a:srgbClr val="FFC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7900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3850</TotalTime>
  <Words>175</Words>
  <Application>Microsoft Office PowerPoint</Application>
  <PresentationFormat>Widescreen</PresentationFormat>
  <Paragraphs>49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Lato Heavy</vt:lpstr>
      <vt:lpstr>Times New Roman</vt:lpstr>
      <vt:lpstr>UTM Avo</vt:lpstr>
      <vt:lpstr>UTM Cookies</vt:lpstr>
      <vt:lpstr>UTM Chickenhawk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183</cp:revision>
  <dcterms:created xsi:type="dcterms:W3CDTF">2021-06-02T01:34:28Z</dcterms:created>
  <dcterms:modified xsi:type="dcterms:W3CDTF">2022-02-08T04:18:09Z</dcterms:modified>
</cp:coreProperties>
</file>