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59" r:id="rId2"/>
    <p:sldId id="415" r:id="rId3"/>
    <p:sldId id="370" r:id="rId4"/>
    <p:sldId id="322" r:id="rId5"/>
    <p:sldId id="401" r:id="rId6"/>
    <p:sldId id="404" r:id="rId7"/>
    <p:sldId id="418" r:id="rId8"/>
    <p:sldId id="402" r:id="rId9"/>
    <p:sldId id="419" r:id="rId10"/>
    <p:sldId id="321" r:id="rId11"/>
    <p:sldId id="421" r:id="rId12"/>
    <p:sldId id="422" r:id="rId13"/>
  </p:sldIdLst>
  <p:sldSz cx="9144000" cy="5143500" type="screen16x9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4660" autoAdjust="0"/>
  </p:normalViewPr>
  <p:slideViewPr>
    <p:cSldViewPr>
      <p:cViewPr varScale="1">
        <p:scale>
          <a:sx n="107" d="100"/>
          <a:sy n="107" d="100"/>
        </p:scale>
        <p:origin x="850" y="77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2022/1/23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2022/1/23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47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8096" y="711532"/>
            <a:ext cx="880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...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185" y="4290310"/>
            <a:ext cx="676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9502"/>
            <a:ext cx="7560840" cy="1389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22" y="1746019"/>
            <a:ext cx="9144000" cy="2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350" y="184071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TẠM BIỆT CÁC CON!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5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921031" y="1697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1203882" y="215434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6585633" y="2308105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7884368" y="274170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7308304" y="351639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196</Words>
  <Application>Microsoft Office PowerPoint</Application>
  <PresentationFormat>On-screen Show (16:9)</PresentationFormat>
  <Paragraphs>43</Paragraphs>
  <Slides>12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Microsoft YaHei</vt:lpstr>
      <vt:lpstr>宋体</vt:lpstr>
      <vt:lpstr>Arial</vt:lpstr>
      <vt:lpstr>Arial-Rounded</vt:lpstr>
      <vt:lpstr>Calibri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DELL</cp:lastModifiedBy>
  <cp:revision>359</cp:revision>
  <dcterms:created xsi:type="dcterms:W3CDTF">2015-12-11T17:46:00Z</dcterms:created>
  <dcterms:modified xsi:type="dcterms:W3CDTF">2022-01-23T11:38:49Z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